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9" r:id="rId3"/>
    <p:sldId id="286" r:id="rId4"/>
    <p:sldId id="287" r:id="rId5"/>
    <p:sldId id="288" r:id="rId6"/>
    <p:sldId id="291" r:id="rId7"/>
    <p:sldId id="293" r:id="rId8"/>
    <p:sldId id="295" r:id="rId9"/>
    <p:sldId id="289" r:id="rId10"/>
    <p:sldId id="292" r:id="rId11"/>
  </p:sldIdLst>
  <p:sldSz cx="7556500" cy="5334000"/>
  <p:notesSz cx="7556500" cy="5334000"/>
  <p:embeddedFontLst>
    <p:embeddedFont>
      <p:font typeface="Trebuchet MS" panose="020B0603020202020204" pitchFamily="3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hfTZSB0JKNDw/Wb5/pzA94Yl5w2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FD6DFE-DC7A-45C8-8B2A-3BF00C0140B0}">
  <a:tblStyle styleId="{20FD6DFE-DC7A-45C8-8B2A-3BF00C0140B0}"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1445" y="5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5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713D0-7326-4128-9754-1991D71C0B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fr-FR"/>
        </a:p>
      </dgm:t>
    </dgm:pt>
    <dgm:pt modelId="{432088EA-59E3-4253-A3DA-FFEEA9FE1E81}">
      <dgm:prSet phldrT="[Texte]" custT="1"/>
      <dgm:spPr>
        <a:solidFill>
          <a:schemeClr val="tx2"/>
        </a:solidFill>
        <a:ln>
          <a:solidFill>
            <a:srgbClr val="002060"/>
          </a:solidFill>
        </a:ln>
      </dgm:spPr>
      <dgm:t>
        <a:bodyPr/>
        <a:lstStyle/>
        <a:p>
          <a:r>
            <a:rPr lang="fr-FR" sz="1000" dirty="0">
              <a:solidFill>
                <a:schemeClr val="tx1"/>
              </a:solidFill>
              <a:latin typeface="Trebuchet MS" panose="020B0603020202020204" pitchFamily="34" charset="0"/>
            </a:rPr>
            <a:t>Chef de projet</a:t>
          </a:r>
        </a:p>
      </dgm:t>
    </dgm:pt>
    <dgm:pt modelId="{99799FBA-4864-4AB9-8072-75B3CC891E2C}" type="parTrans" cxnId="{FF371D63-FC7D-44FD-BBFA-E6D09BFB42E9}">
      <dgm:prSet/>
      <dgm:spPr/>
      <dgm:t>
        <a:bodyPr/>
        <a:lstStyle/>
        <a:p>
          <a:endParaRPr lang="fr-FR" sz="1000">
            <a:solidFill>
              <a:schemeClr val="tx1"/>
            </a:solidFill>
            <a:latin typeface="Trebuchet MS" panose="020B0603020202020204" pitchFamily="34" charset="0"/>
          </a:endParaRPr>
        </a:p>
      </dgm:t>
    </dgm:pt>
    <dgm:pt modelId="{FEEBDC8D-FFB5-4180-9A94-AA35334087F7}" type="sibTrans" cxnId="{FF371D63-FC7D-44FD-BBFA-E6D09BFB42E9}">
      <dgm:prSet/>
      <dgm:spPr/>
      <dgm:t>
        <a:bodyPr/>
        <a:lstStyle/>
        <a:p>
          <a:endParaRPr lang="fr-FR" sz="1000">
            <a:solidFill>
              <a:schemeClr val="tx1"/>
            </a:solidFill>
            <a:latin typeface="Trebuchet MS" panose="020B0603020202020204" pitchFamily="34" charset="0"/>
          </a:endParaRPr>
        </a:p>
      </dgm:t>
    </dgm:pt>
    <dgm:pt modelId="{1AEC6663-4677-4B6E-AF3C-77BC42525038}">
      <dgm:prSet phldrT="[Texte]" custT="1"/>
      <dgm:spPr>
        <a:solidFill>
          <a:schemeClr val="accent1">
            <a:lumMod val="20000"/>
            <a:lumOff val="80000"/>
          </a:schemeClr>
        </a:solidFill>
        <a:ln>
          <a:solidFill>
            <a:srgbClr val="002060"/>
          </a:solidFill>
        </a:ln>
      </dgm:spPr>
      <dgm:t>
        <a:bodyPr/>
        <a:lstStyle/>
        <a:p>
          <a:r>
            <a:rPr lang="fr-FR" sz="1000" dirty="0">
              <a:solidFill>
                <a:schemeClr val="tx1"/>
              </a:solidFill>
              <a:latin typeface="Trebuchet MS" panose="020B0603020202020204" pitchFamily="34" charset="0"/>
            </a:rPr>
            <a:t>2 experts en accompagnement et investissement</a:t>
          </a:r>
        </a:p>
      </dgm:t>
    </dgm:pt>
    <dgm:pt modelId="{C49832B1-938F-4AEA-9D44-AC0E649E05E9}" type="parTrans" cxnId="{6CC1997C-9952-428F-A171-4D65C1E2FDB4}">
      <dgm:prSet/>
      <dgm:spPr>
        <a:solidFill>
          <a:srgbClr val="002060"/>
        </a:solidFill>
        <a:ln>
          <a:solidFill>
            <a:srgbClr val="002060"/>
          </a:solidFill>
        </a:ln>
      </dgm:spPr>
      <dgm:t>
        <a:bodyPr/>
        <a:lstStyle/>
        <a:p>
          <a:endParaRPr lang="fr-FR" sz="1000">
            <a:solidFill>
              <a:schemeClr val="tx1"/>
            </a:solidFill>
            <a:latin typeface="Trebuchet MS" panose="020B0603020202020204" pitchFamily="34" charset="0"/>
          </a:endParaRPr>
        </a:p>
      </dgm:t>
    </dgm:pt>
    <dgm:pt modelId="{26FE7A79-4598-4137-9160-C2ACE0DAAD5F}" type="sibTrans" cxnId="{6CC1997C-9952-428F-A171-4D65C1E2FDB4}">
      <dgm:prSet/>
      <dgm:spPr/>
      <dgm:t>
        <a:bodyPr/>
        <a:lstStyle/>
        <a:p>
          <a:endParaRPr lang="fr-FR" sz="1000">
            <a:solidFill>
              <a:schemeClr val="tx1"/>
            </a:solidFill>
            <a:latin typeface="Trebuchet MS" panose="020B0603020202020204" pitchFamily="34" charset="0"/>
          </a:endParaRPr>
        </a:p>
      </dgm:t>
    </dgm:pt>
    <dgm:pt modelId="{6D1856FE-BEAE-40E1-8241-2DDCD6563F97}">
      <dgm:prSet phldrT="[Texte]" custT="1"/>
      <dgm:spPr>
        <a:solidFill>
          <a:schemeClr val="accent1">
            <a:lumMod val="20000"/>
            <a:lumOff val="80000"/>
          </a:schemeClr>
        </a:solidFill>
        <a:ln>
          <a:solidFill>
            <a:srgbClr val="002060"/>
          </a:solidFill>
        </a:ln>
      </dgm:spPr>
      <dgm:t>
        <a:bodyPr/>
        <a:lstStyle/>
        <a:p>
          <a:r>
            <a:rPr lang="fr-FR" sz="1000" dirty="0">
              <a:solidFill>
                <a:schemeClr val="tx1"/>
              </a:solidFill>
              <a:latin typeface="Trebuchet MS" panose="020B0603020202020204" pitchFamily="34" charset="0"/>
            </a:rPr>
            <a:t>Responsable SERA</a:t>
          </a:r>
        </a:p>
      </dgm:t>
    </dgm:pt>
    <dgm:pt modelId="{D7DB5680-D16B-4CA8-B25C-01889633B8D1}" type="parTrans" cxnId="{1E196800-6B4E-467B-B06B-4B6ED8BC780C}">
      <dgm:prSet/>
      <dgm:spPr>
        <a:solidFill>
          <a:srgbClr val="002060"/>
        </a:solidFill>
        <a:ln>
          <a:solidFill>
            <a:srgbClr val="002060"/>
          </a:solidFill>
        </a:ln>
      </dgm:spPr>
      <dgm:t>
        <a:bodyPr/>
        <a:lstStyle/>
        <a:p>
          <a:endParaRPr lang="fr-FR" sz="1000">
            <a:solidFill>
              <a:schemeClr val="tx1"/>
            </a:solidFill>
            <a:latin typeface="Trebuchet MS" panose="020B0603020202020204" pitchFamily="34" charset="0"/>
          </a:endParaRPr>
        </a:p>
      </dgm:t>
    </dgm:pt>
    <dgm:pt modelId="{E8250CFE-BCBE-44F6-8D30-1D96F94E33FD}" type="sibTrans" cxnId="{1E196800-6B4E-467B-B06B-4B6ED8BC780C}">
      <dgm:prSet/>
      <dgm:spPr/>
      <dgm:t>
        <a:bodyPr/>
        <a:lstStyle/>
        <a:p>
          <a:endParaRPr lang="fr-FR" sz="1000">
            <a:solidFill>
              <a:schemeClr val="tx1"/>
            </a:solidFill>
            <a:latin typeface="Trebuchet MS" panose="020B0603020202020204" pitchFamily="34" charset="0"/>
          </a:endParaRPr>
        </a:p>
      </dgm:t>
    </dgm:pt>
    <dgm:pt modelId="{21820EBF-6461-433C-B511-4698574A973E}">
      <dgm:prSet phldrT="[Texte]" custT="1"/>
      <dgm:spPr>
        <a:solidFill>
          <a:schemeClr val="accent1">
            <a:lumMod val="20000"/>
            <a:lumOff val="80000"/>
          </a:schemeClr>
        </a:solidFill>
        <a:ln>
          <a:solidFill>
            <a:srgbClr val="002060"/>
          </a:solidFill>
        </a:ln>
      </dgm:spPr>
      <dgm:t>
        <a:bodyPr/>
        <a:lstStyle/>
        <a:p>
          <a:r>
            <a:rPr lang="fr-FR" sz="1000" dirty="0">
              <a:solidFill>
                <a:schemeClr val="tx1"/>
              </a:solidFill>
              <a:latin typeface="Trebuchet MS" panose="020B0603020202020204" pitchFamily="34" charset="0"/>
            </a:rPr>
            <a:t>Experte E&amp;S et genre</a:t>
          </a:r>
        </a:p>
      </dgm:t>
    </dgm:pt>
    <dgm:pt modelId="{F076B704-5598-48AE-84A6-463E8C4AED57}" type="parTrans" cxnId="{20EE21DD-3017-4BB3-BB77-F8F800B104DD}">
      <dgm:prSet/>
      <dgm:spPr>
        <a:solidFill>
          <a:srgbClr val="002060"/>
        </a:solidFill>
        <a:ln>
          <a:solidFill>
            <a:srgbClr val="002060"/>
          </a:solidFill>
        </a:ln>
      </dgm:spPr>
      <dgm:t>
        <a:bodyPr/>
        <a:lstStyle/>
        <a:p>
          <a:endParaRPr lang="fr-FR" sz="1000">
            <a:solidFill>
              <a:schemeClr val="tx1"/>
            </a:solidFill>
            <a:latin typeface="Trebuchet MS" panose="020B0603020202020204" pitchFamily="34" charset="0"/>
          </a:endParaRPr>
        </a:p>
      </dgm:t>
    </dgm:pt>
    <dgm:pt modelId="{A66A77FE-65F4-400D-A200-ECC7DE079944}" type="sibTrans" cxnId="{20EE21DD-3017-4BB3-BB77-F8F800B104DD}">
      <dgm:prSet/>
      <dgm:spPr/>
      <dgm:t>
        <a:bodyPr/>
        <a:lstStyle/>
        <a:p>
          <a:endParaRPr lang="fr-FR" sz="1000">
            <a:solidFill>
              <a:schemeClr val="tx1"/>
            </a:solidFill>
            <a:latin typeface="Trebuchet MS" panose="020B0603020202020204" pitchFamily="34" charset="0"/>
          </a:endParaRPr>
        </a:p>
      </dgm:t>
    </dgm:pt>
    <dgm:pt modelId="{597DD2E8-2FC2-40C5-89A1-9060E7958BC4}" type="asst">
      <dgm:prSet phldrT="[Texte]" custT="1"/>
      <dgm:spPr>
        <a:solidFill>
          <a:schemeClr val="accent6">
            <a:lumMod val="20000"/>
            <a:lumOff val="80000"/>
          </a:schemeClr>
        </a:solidFill>
        <a:ln>
          <a:solidFill>
            <a:srgbClr val="002060"/>
          </a:solidFill>
        </a:ln>
      </dgm:spPr>
      <dgm:t>
        <a:bodyPr/>
        <a:lstStyle/>
        <a:p>
          <a:r>
            <a:rPr lang="fr-FR" sz="1000" dirty="0">
              <a:solidFill>
                <a:schemeClr val="tx1"/>
              </a:solidFill>
              <a:latin typeface="Trebuchet MS" panose="020B0603020202020204" pitchFamily="34" charset="0"/>
            </a:rPr>
            <a:t>Secrétariat administratif</a:t>
          </a:r>
        </a:p>
      </dgm:t>
    </dgm:pt>
    <dgm:pt modelId="{E2B5224B-F1D1-4881-A6F6-A20B42B22727}" type="sibTrans" cxnId="{8CC16EE7-204A-48B2-9FC4-80E2E4311795}">
      <dgm:prSet/>
      <dgm:spPr/>
      <dgm:t>
        <a:bodyPr/>
        <a:lstStyle/>
        <a:p>
          <a:endParaRPr lang="fr-FR" sz="1000">
            <a:solidFill>
              <a:schemeClr val="tx1"/>
            </a:solidFill>
            <a:latin typeface="Trebuchet MS" panose="020B0603020202020204" pitchFamily="34" charset="0"/>
          </a:endParaRPr>
        </a:p>
      </dgm:t>
    </dgm:pt>
    <dgm:pt modelId="{08409F26-116E-4A22-BB12-3154CA0A5D09}" type="parTrans" cxnId="{8CC16EE7-204A-48B2-9FC4-80E2E4311795}">
      <dgm:prSet/>
      <dgm:spPr>
        <a:solidFill>
          <a:srgbClr val="002060"/>
        </a:solidFill>
        <a:ln>
          <a:solidFill>
            <a:srgbClr val="002060"/>
          </a:solidFill>
        </a:ln>
      </dgm:spPr>
      <dgm:t>
        <a:bodyPr/>
        <a:lstStyle/>
        <a:p>
          <a:endParaRPr lang="fr-FR" sz="1000">
            <a:solidFill>
              <a:schemeClr val="tx1"/>
            </a:solidFill>
            <a:latin typeface="Trebuchet MS" panose="020B0603020202020204" pitchFamily="34" charset="0"/>
          </a:endParaRPr>
        </a:p>
      </dgm:t>
    </dgm:pt>
    <dgm:pt modelId="{E74D4516-F075-42A2-AEC8-FF1F6387052A}">
      <dgm:prSet phldrT="[Texte]" custT="1"/>
      <dgm:spPr>
        <a:solidFill>
          <a:schemeClr val="accent1">
            <a:lumMod val="20000"/>
            <a:lumOff val="80000"/>
          </a:schemeClr>
        </a:solidFill>
        <a:ln>
          <a:solidFill>
            <a:srgbClr val="002060"/>
          </a:solidFill>
        </a:ln>
      </dgm:spPr>
      <dgm:t>
        <a:bodyPr/>
        <a:lstStyle/>
        <a:p>
          <a:r>
            <a:rPr lang="fr-FR" sz="1000" dirty="0">
              <a:solidFill>
                <a:schemeClr val="tx1"/>
              </a:solidFill>
              <a:latin typeface="Trebuchet MS" panose="020B0603020202020204" pitchFamily="34" charset="0"/>
            </a:rPr>
            <a:t>Responsable administratif et financier</a:t>
          </a:r>
        </a:p>
      </dgm:t>
    </dgm:pt>
    <dgm:pt modelId="{1D9C3685-5AF7-4804-88A5-013FCBC5A668}" type="parTrans" cxnId="{7C6DDD57-3197-46EC-9E81-1ABBF0D8D3C4}">
      <dgm:prSet/>
      <dgm:spPr>
        <a:solidFill>
          <a:srgbClr val="002060"/>
        </a:solidFill>
        <a:ln>
          <a:solidFill>
            <a:srgbClr val="002060"/>
          </a:solidFill>
        </a:ln>
      </dgm:spPr>
      <dgm:t>
        <a:bodyPr/>
        <a:lstStyle/>
        <a:p>
          <a:endParaRPr lang="fr-FR" sz="1000">
            <a:solidFill>
              <a:schemeClr val="tx1"/>
            </a:solidFill>
          </a:endParaRPr>
        </a:p>
      </dgm:t>
    </dgm:pt>
    <dgm:pt modelId="{6130D170-BA52-49B0-A5C5-1D464CE72CE3}" type="sibTrans" cxnId="{7C6DDD57-3197-46EC-9E81-1ABBF0D8D3C4}">
      <dgm:prSet/>
      <dgm:spPr/>
      <dgm:t>
        <a:bodyPr/>
        <a:lstStyle/>
        <a:p>
          <a:endParaRPr lang="fr-FR" sz="1000">
            <a:solidFill>
              <a:schemeClr val="tx1"/>
            </a:solidFill>
          </a:endParaRPr>
        </a:p>
      </dgm:t>
    </dgm:pt>
    <dgm:pt modelId="{6B7E5E7F-E60D-473D-AC66-B7905C038805}">
      <dgm:prSet phldrT="[Texte]" custT="1"/>
      <dgm:spPr>
        <a:solidFill>
          <a:schemeClr val="accent6">
            <a:lumMod val="20000"/>
            <a:lumOff val="80000"/>
          </a:schemeClr>
        </a:solidFill>
        <a:ln>
          <a:solidFill>
            <a:srgbClr val="002060"/>
          </a:solidFill>
        </a:ln>
      </dgm:spPr>
      <dgm:t>
        <a:bodyPr/>
        <a:lstStyle/>
        <a:p>
          <a:r>
            <a:rPr lang="fr-FR" sz="1000" dirty="0">
              <a:solidFill>
                <a:schemeClr val="tx1"/>
              </a:solidFill>
              <a:latin typeface="Trebuchet MS" panose="020B0603020202020204" pitchFamily="34" charset="0"/>
            </a:rPr>
            <a:t>Comptable</a:t>
          </a:r>
        </a:p>
      </dgm:t>
    </dgm:pt>
    <dgm:pt modelId="{4A40E8B7-9791-4452-A627-85303840E41C}" type="parTrans" cxnId="{5D754332-1766-4781-852A-4BA435C7BC45}">
      <dgm:prSet/>
      <dgm:spPr>
        <a:solidFill>
          <a:srgbClr val="002060"/>
        </a:solidFill>
        <a:ln>
          <a:solidFill>
            <a:srgbClr val="002060"/>
          </a:solidFill>
        </a:ln>
      </dgm:spPr>
      <dgm:t>
        <a:bodyPr/>
        <a:lstStyle/>
        <a:p>
          <a:endParaRPr lang="fr-FR" sz="1000">
            <a:solidFill>
              <a:schemeClr val="tx1"/>
            </a:solidFill>
          </a:endParaRPr>
        </a:p>
      </dgm:t>
    </dgm:pt>
    <dgm:pt modelId="{57ABC833-EDEE-4B98-ADA3-5C5827C15C1A}" type="sibTrans" cxnId="{5D754332-1766-4781-852A-4BA435C7BC45}">
      <dgm:prSet/>
      <dgm:spPr/>
      <dgm:t>
        <a:bodyPr/>
        <a:lstStyle/>
        <a:p>
          <a:endParaRPr lang="fr-FR" sz="1000">
            <a:solidFill>
              <a:schemeClr val="tx1"/>
            </a:solidFill>
          </a:endParaRPr>
        </a:p>
      </dgm:t>
    </dgm:pt>
    <dgm:pt modelId="{B3A35F58-A5A7-4995-9B38-F94E539BE499}" type="asst">
      <dgm:prSet phldrT="[Texte]" custT="1"/>
      <dgm:spPr>
        <a:solidFill>
          <a:schemeClr val="accent6">
            <a:lumMod val="20000"/>
            <a:lumOff val="80000"/>
          </a:schemeClr>
        </a:solidFill>
        <a:ln>
          <a:solidFill>
            <a:srgbClr val="002060"/>
          </a:solidFill>
        </a:ln>
      </dgm:spPr>
      <dgm:t>
        <a:bodyPr/>
        <a:lstStyle/>
        <a:p>
          <a:r>
            <a:rPr lang="fr-FR" sz="1000" dirty="0">
              <a:solidFill>
                <a:schemeClr val="tx1"/>
              </a:solidFill>
              <a:latin typeface="Trebuchet MS" panose="020B0603020202020204" pitchFamily="34" charset="0"/>
            </a:rPr>
            <a:t>Spécialiste en passation de marchés</a:t>
          </a:r>
        </a:p>
      </dgm:t>
    </dgm:pt>
    <dgm:pt modelId="{4EE36829-1A88-4085-AC98-106BD9975BF0}" type="parTrans" cxnId="{88E31C29-B79A-491E-B126-848D68A6F39C}">
      <dgm:prSet/>
      <dgm:spPr>
        <a:solidFill>
          <a:srgbClr val="002060"/>
        </a:solidFill>
        <a:ln>
          <a:solidFill>
            <a:srgbClr val="002060"/>
          </a:solidFill>
        </a:ln>
      </dgm:spPr>
      <dgm:t>
        <a:bodyPr/>
        <a:lstStyle/>
        <a:p>
          <a:endParaRPr lang="fr-FR"/>
        </a:p>
      </dgm:t>
    </dgm:pt>
    <dgm:pt modelId="{9ED34197-5E1B-4927-A16B-9EA47F1E9563}" type="sibTrans" cxnId="{88E31C29-B79A-491E-B126-848D68A6F39C}">
      <dgm:prSet/>
      <dgm:spPr/>
      <dgm:t>
        <a:bodyPr/>
        <a:lstStyle/>
        <a:p>
          <a:endParaRPr lang="fr-FR"/>
        </a:p>
      </dgm:t>
    </dgm:pt>
    <dgm:pt modelId="{87EF8C7A-536B-41E6-A173-31A6431A7462}" type="pres">
      <dgm:prSet presAssocID="{D25713D0-7326-4128-9754-1991D71C0B9A}" presName="hierChild1" presStyleCnt="0">
        <dgm:presLayoutVars>
          <dgm:orgChart val="1"/>
          <dgm:chPref val="1"/>
          <dgm:dir/>
          <dgm:animOne val="branch"/>
          <dgm:animLvl val="lvl"/>
          <dgm:resizeHandles/>
        </dgm:presLayoutVars>
      </dgm:prSet>
      <dgm:spPr/>
    </dgm:pt>
    <dgm:pt modelId="{B3F1139A-10B2-42F4-9473-58BADD0AFB3D}" type="pres">
      <dgm:prSet presAssocID="{432088EA-59E3-4253-A3DA-FFEEA9FE1E81}" presName="hierRoot1" presStyleCnt="0">
        <dgm:presLayoutVars>
          <dgm:hierBranch val="init"/>
        </dgm:presLayoutVars>
      </dgm:prSet>
      <dgm:spPr/>
    </dgm:pt>
    <dgm:pt modelId="{8D421AC1-91AA-436B-98A7-071B4F993C53}" type="pres">
      <dgm:prSet presAssocID="{432088EA-59E3-4253-A3DA-FFEEA9FE1E81}" presName="rootComposite1" presStyleCnt="0"/>
      <dgm:spPr/>
    </dgm:pt>
    <dgm:pt modelId="{E8A255D4-FF09-46F8-BD85-660464A26D09}" type="pres">
      <dgm:prSet presAssocID="{432088EA-59E3-4253-A3DA-FFEEA9FE1E81}" presName="rootText1" presStyleLbl="node0" presStyleIdx="0" presStyleCnt="1" custLinFactNeighborY="101">
        <dgm:presLayoutVars>
          <dgm:chPref val="3"/>
        </dgm:presLayoutVars>
      </dgm:prSet>
      <dgm:spPr/>
    </dgm:pt>
    <dgm:pt modelId="{066A96D2-0C4A-4F28-88C3-ACAA6C327913}" type="pres">
      <dgm:prSet presAssocID="{432088EA-59E3-4253-A3DA-FFEEA9FE1E81}" presName="rootConnector1" presStyleLbl="node1" presStyleIdx="0" presStyleCnt="0"/>
      <dgm:spPr/>
    </dgm:pt>
    <dgm:pt modelId="{53B4FA9B-4FDA-4471-8E38-791661BC40E1}" type="pres">
      <dgm:prSet presAssocID="{432088EA-59E3-4253-A3DA-FFEEA9FE1E81}" presName="hierChild2" presStyleCnt="0"/>
      <dgm:spPr/>
    </dgm:pt>
    <dgm:pt modelId="{F512E9A2-FFCB-4725-902E-E4146129C177}" type="pres">
      <dgm:prSet presAssocID="{C49832B1-938F-4AEA-9D44-AC0E649E05E9}" presName="Name37" presStyleLbl="parChTrans1D2" presStyleIdx="0" presStyleCnt="6"/>
      <dgm:spPr/>
    </dgm:pt>
    <dgm:pt modelId="{4F0CAA6A-3983-41C1-8D28-37BC6501F377}" type="pres">
      <dgm:prSet presAssocID="{1AEC6663-4677-4B6E-AF3C-77BC42525038}" presName="hierRoot2" presStyleCnt="0">
        <dgm:presLayoutVars>
          <dgm:hierBranch val="init"/>
        </dgm:presLayoutVars>
      </dgm:prSet>
      <dgm:spPr/>
    </dgm:pt>
    <dgm:pt modelId="{F89A6F05-7B7D-4F8C-B6DD-C2DDDE54108F}" type="pres">
      <dgm:prSet presAssocID="{1AEC6663-4677-4B6E-AF3C-77BC42525038}" presName="rootComposite" presStyleCnt="0"/>
      <dgm:spPr/>
    </dgm:pt>
    <dgm:pt modelId="{099F2E62-C808-42CA-BF0D-C0CE40B90FF2}" type="pres">
      <dgm:prSet presAssocID="{1AEC6663-4677-4B6E-AF3C-77BC42525038}" presName="rootText" presStyleLbl="node2" presStyleIdx="0" presStyleCnt="4">
        <dgm:presLayoutVars>
          <dgm:chPref val="3"/>
        </dgm:presLayoutVars>
      </dgm:prSet>
      <dgm:spPr/>
    </dgm:pt>
    <dgm:pt modelId="{EFF02B36-5F12-4A21-B07B-66DDC89620E3}" type="pres">
      <dgm:prSet presAssocID="{1AEC6663-4677-4B6E-AF3C-77BC42525038}" presName="rootConnector" presStyleLbl="node2" presStyleIdx="0" presStyleCnt="4"/>
      <dgm:spPr/>
    </dgm:pt>
    <dgm:pt modelId="{A2C6AA29-ED65-402B-907E-4CF77A010CEB}" type="pres">
      <dgm:prSet presAssocID="{1AEC6663-4677-4B6E-AF3C-77BC42525038}" presName="hierChild4" presStyleCnt="0"/>
      <dgm:spPr/>
    </dgm:pt>
    <dgm:pt modelId="{E8C8276E-EF64-4220-818A-5A2974952FF0}" type="pres">
      <dgm:prSet presAssocID="{1AEC6663-4677-4B6E-AF3C-77BC42525038}" presName="hierChild5" presStyleCnt="0"/>
      <dgm:spPr/>
    </dgm:pt>
    <dgm:pt modelId="{C0A7B4A0-DEB6-499D-83BE-C9113EF555BC}" type="pres">
      <dgm:prSet presAssocID="{D7DB5680-D16B-4CA8-B25C-01889633B8D1}" presName="Name37" presStyleLbl="parChTrans1D2" presStyleIdx="1" presStyleCnt="6"/>
      <dgm:spPr/>
    </dgm:pt>
    <dgm:pt modelId="{1F26C24D-DB01-43AF-8671-7A9CB8A019C9}" type="pres">
      <dgm:prSet presAssocID="{6D1856FE-BEAE-40E1-8241-2DDCD6563F97}" presName="hierRoot2" presStyleCnt="0">
        <dgm:presLayoutVars>
          <dgm:hierBranch val="init"/>
        </dgm:presLayoutVars>
      </dgm:prSet>
      <dgm:spPr/>
    </dgm:pt>
    <dgm:pt modelId="{DEF22BE2-FE2C-4806-B4F5-FE132495CEC7}" type="pres">
      <dgm:prSet presAssocID="{6D1856FE-BEAE-40E1-8241-2DDCD6563F97}" presName="rootComposite" presStyleCnt="0"/>
      <dgm:spPr/>
    </dgm:pt>
    <dgm:pt modelId="{3022C42D-3663-4DA0-A2DF-E31A94DB1B20}" type="pres">
      <dgm:prSet presAssocID="{6D1856FE-BEAE-40E1-8241-2DDCD6563F97}" presName="rootText" presStyleLbl="node2" presStyleIdx="1" presStyleCnt="4">
        <dgm:presLayoutVars>
          <dgm:chPref val="3"/>
        </dgm:presLayoutVars>
      </dgm:prSet>
      <dgm:spPr/>
    </dgm:pt>
    <dgm:pt modelId="{BD475E7A-04D7-40B9-90FC-D79C5BC34BDC}" type="pres">
      <dgm:prSet presAssocID="{6D1856FE-BEAE-40E1-8241-2DDCD6563F97}" presName="rootConnector" presStyleLbl="node2" presStyleIdx="1" presStyleCnt="4"/>
      <dgm:spPr/>
    </dgm:pt>
    <dgm:pt modelId="{1DEDEE43-562E-4A87-B431-400723C1D001}" type="pres">
      <dgm:prSet presAssocID="{6D1856FE-BEAE-40E1-8241-2DDCD6563F97}" presName="hierChild4" presStyleCnt="0"/>
      <dgm:spPr/>
    </dgm:pt>
    <dgm:pt modelId="{B851446B-0BB0-47FB-9EA9-ECBCAE5937B9}" type="pres">
      <dgm:prSet presAssocID="{6D1856FE-BEAE-40E1-8241-2DDCD6563F97}" presName="hierChild5" presStyleCnt="0"/>
      <dgm:spPr/>
    </dgm:pt>
    <dgm:pt modelId="{99D817F2-7BAB-42C0-9CED-526A35227698}" type="pres">
      <dgm:prSet presAssocID="{F076B704-5598-48AE-84A6-463E8C4AED57}" presName="Name37" presStyleLbl="parChTrans1D2" presStyleIdx="2" presStyleCnt="6"/>
      <dgm:spPr/>
    </dgm:pt>
    <dgm:pt modelId="{6EF4756D-B33E-4A94-9C48-95CF6426D57A}" type="pres">
      <dgm:prSet presAssocID="{21820EBF-6461-433C-B511-4698574A973E}" presName="hierRoot2" presStyleCnt="0">
        <dgm:presLayoutVars>
          <dgm:hierBranch val="init"/>
        </dgm:presLayoutVars>
      </dgm:prSet>
      <dgm:spPr/>
    </dgm:pt>
    <dgm:pt modelId="{FC16EF37-5225-4AA1-8CD7-B530F01B09D8}" type="pres">
      <dgm:prSet presAssocID="{21820EBF-6461-433C-B511-4698574A973E}" presName="rootComposite" presStyleCnt="0"/>
      <dgm:spPr/>
    </dgm:pt>
    <dgm:pt modelId="{317E0331-ED4C-4701-B5E7-7C782AE09C70}" type="pres">
      <dgm:prSet presAssocID="{21820EBF-6461-433C-B511-4698574A973E}" presName="rootText" presStyleLbl="node2" presStyleIdx="2" presStyleCnt="4" custLinFactNeighborY="-1308">
        <dgm:presLayoutVars>
          <dgm:chPref val="3"/>
        </dgm:presLayoutVars>
      </dgm:prSet>
      <dgm:spPr/>
    </dgm:pt>
    <dgm:pt modelId="{9EEAA358-7963-4AE6-8832-25E6FF66124E}" type="pres">
      <dgm:prSet presAssocID="{21820EBF-6461-433C-B511-4698574A973E}" presName="rootConnector" presStyleLbl="node2" presStyleIdx="2" presStyleCnt="4"/>
      <dgm:spPr/>
    </dgm:pt>
    <dgm:pt modelId="{22875042-B4E1-44AA-9F48-33D380C9D339}" type="pres">
      <dgm:prSet presAssocID="{21820EBF-6461-433C-B511-4698574A973E}" presName="hierChild4" presStyleCnt="0"/>
      <dgm:spPr/>
    </dgm:pt>
    <dgm:pt modelId="{E05B9174-81AB-4D3E-A668-0E4AFEB8B470}" type="pres">
      <dgm:prSet presAssocID="{21820EBF-6461-433C-B511-4698574A973E}" presName="hierChild5" presStyleCnt="0"/>
      <dgm:spPr/>
    </dgm:pt>
    <dgm:pt modelId="{A7FA8D21-E128-460B-A47D-C8BCB366DD50}" type="pres">
      <dgm:prSet presAssocID="{1D9C3685-5AF7-4804-88A5-013FCBC5A668}" presName="Name37" presStyleLbl="parChTrans1D2" presStyleIdx="3" presStyleCnt="6"/>
      <dgm:spPr/>
    </dgm:pt>
    <dgm:pt modelId="{E9058596-5662-4155-92AC-4E458D58AB3F}" type="pres">
      <dgm:prSet presAssocID="{E74D4516-F075-42A2-AEC8-FF1F6387052A}" presName="hierRoot2" presStyleCnt="0">
        <dgm:presLayoutVars>
          <dgm:hierBranch val="init"/>
        </dgm:presLayoutVars>
      </dgm:prSet>
      <dgm:spPr/>
    </dgm:pt>
    <dgm:pt modelId="{BFCE9626-814E-4509-BCE1-00CD380F7AD2}" type="pres">
      <dgm:prSet presAssocID="{E74D4516-F075-42A2-AEC8-FF1F6387052A}" presName="rootComposite" presStyleCnt="0"/>
      <dgm:spPr/>
    </dgm:pt>
    <dgm:pt modelId="{61B367F3-8D99-442B-B1AA-156591264C54}" type="pres">
      <dgm:prSet presAssocID="{E74D4516-F075-42A2-AEC8-FF1F6387052A}" presName="rootText" presStyleLbl="node2" presStyleIdx="3" presStyleCnt="4">
        <dgm:presLayoutVars>
          <dgm:chPref val="3"/>
        </dgm:presLayoutVars>
      </dgm:prSet>
      <dgm:spPr/>
    </dgm:pt>
    <dgm:pt modelId="{94BD368A-74A4-49B3-A057-90FFF9E87456}" type="pres">
      <dgm:prSet presAssocID="{E74D4516-F075-42A2-AEC8-FF1F6387052A}" presName="rootConnector" presStyleLbl="node2" presStyleIdx="3" presStyleCnt="4"/>
      <dgm:spPr/>
    </dgm:pt>
    <dgm:pt modelId="{1569D95D-A075-431B-8D94-659DB70ED133}" type="pres">
      <dgm:prSet presAssocID="{E74D4516-F075-42A2-AEC8-FF1F6387052A}" presName="hierChild4" presStyleCnt="0"/>
      <dgm:spPr/>
    </dgm:pt>
    <dgm:pt modelId="{5F49F640-F368-4612-B596-908E31BFB207}" type="pres">
      <dgm:prSet presAssocID="{4A40E8B7-9791-4452-A627-85303840E41C}" presName="Name37" presStyleLbl="parChTrans1D3" presStyleIdx="0" presStyleCnt="1"/>
      <dgm:spPr/>
    </dgm:pt>
    <dgm:pt modelId="{1C24A8E8-861A-4822-9D98-7478A480B961}" type="pres">
      <dgm:prSet presAssocID="{6B7E5E7F-E60D-473D-AC66-B7905C038805}" presName="hierRoot2" presStyleCnt="0">
        <dgm:presLayoutVars>
          <dgm:hierBranch val="init"/>
        </dgm:presLayoutVars>
      </dgm:prSet>
      <dgm:spPr/>
    </dgm:pt>
    <dgm:pt modelId="{1E5FDD78-A886-46A7-8510-FD8CFCA073D7}" type="pres">
      <dgm:prSet presAssocID="{6B7E5E7F-E60D-473D-AC66-B7905C038805}" presName="rootComposite" presStyleCnt="0"/>
      <dgm:spPr/>
    </dgm:pt>
    <dgm:pt modelId="{B351B0BA-DC1D-4BB6-95D6-BEBFBF708C7A}" type="pres">
      <dgm:prSet presAssocID="{6B7E5E7F-E60D-473D-AC66-B7905C038805}" presName="rootText" presStyleLbl="node3" presStyleIdx="0" presStyleCnt="1">
        <dgm:presLayoutVars>
          <dgm:chPref val="3"/>
        </dgm:presLayoutVars>
      </dgm:prSet>
      <dgm:spPr/>
    </dgm:pt>
    <dgm:pt modelId="{3C1CD296-E39E-4FCE-8AE6-5648E41B0ACA}" type="pres">
      <dgm:prSet presAssocID="{6B7E5E7F-E60D-473D-AC66-B7905C038805}" presName="rootConnector" presStyleLbl="node3" presStyleIdx="0" presStyleCnt="1"/>
      <dgm:spPr/>
    </dgm:pt>
    <dgm:pt modelId="{D10EA2DD-69CA-4F96-82DC-D66F4B34BEBC}" type="pres">
      <dgm:prSet presAssocID="{6B7E5E7F-E60D-473D-AC66-B7905C038805}" presName="hierChild4" presStyleCnt="0"/>
      <dgm:spPr/>
    </dgm:pt>
    <dgm:pt modelId="{6B503712-2749-41C2-97F9-DCF1ED301354}" type="pres">
      <dgm:prSet presAssocID="{6B7E5E7F-E60D-473D-AC66-B7905C038805}" presName="hierChild5" presStyleCnt="0"/>
      <dgm:spPr/>
    </dgm:pt>
    <dgm:pt modelId="{BBD36EA2-2C87-4C39-B3C7-97E704336F5F}" type="pres">
      <dgm:prSet presAssocID="{E74D4516-F075-42A2-AEC8-FF1F6387052A}" presName="hierChild5" presStyleCnt="0"/>
      <dgm:spPr/>
    </dgm:pt>
    <dgm:pt modelId="{0BB11A0E-C2A7-496D-A0C7-8519331D306C}" type="pres">
      <dgm:prSet presAssocID="{432088EA-59E3-4253-A3DA-FFEEA9FE1E81}" presName="hierChild3" presStyleCnt="0"/>
      <dgm:spPr/>
    </dgm:pt>
    <dgm:pt modelId="{FDE28952-5A34-482D-8A2B-60DEF52C6C5A}" type="pres">
      <dgm:prSet presAssocID="{4EE36829-1A88-4085-AC98-106BD9975BF0}" presName="Name111" presStyleLbl="parChTrans1D2" presStyleIdx="4" presStyleCnt="6"/>
      <dgm:spPr/>
    </dgm:pt>
    <dgm:pt modelId="{9810B73C-8E60-404F-B303-A76F68262C14}" type="pres">
      <dgm:prSet presAssocID="{B3A35F58-A5A7-4995-9B38-F94E539BE499}" presName="hierRoot3" presStyleCnt="0">
        <dgm:presLayoutVars>
          <dgm:hierBranch val="init"/>
        </dgm:presLayoutVars>
      </dgm:prSet>
      <dgm:spPr/>
    </dgm:pt>
    <dgm:pt modelId="{2F529DEF-7499-47FC-9A7D-4C453B0F9AEE}" type="pres">
      <dgm:prSet presAssocID="{B3A35F58-A5A7-4995-9B38-F94E539BE499}" presName="rootComposite3" presStyleCnt="0"/>
      <dgm:spPr/>
    </dgm:pt>
    <dgm:pt modelId="{00CA29CD-CCE4-441B-893B-ADA9A8CE0D5A}" type="pres">
      <dgm:prSet presAssocID="{B3A35F58-A5A7-4995-9B38-F94E539BE499}" presName="rootText3" presStyleLbl="asst1" presStyleIdx="0" presStyleCnt="2">
        <dgm:presLayoutVars>
          <dgm:chPref val="3"/>
        </dgm:presLayoutVars>
      </dgm:prSet>
      <dgm:spPr/>
    </dgm:pt>
    <dgm:pt modelId="{38819DAA-F980-4317-8493-07002F46E132}" type="pres">
      <dgm:prSet presAssocID="{B3A35F58-A5A7-4995-9B38-F94E539BE499}" presName="rootConnector3" presStyleLbl="asst1" presStyleIdx="0" presStyleCnt="2"/>
      <dgm:spPr/>
    </dgm:pt>
    <dgm:pt modelId="{B60E0EC1-6DEC-4914-BA51-EB2AD33F57CB}" type="pres">
      <dgm:prSet presAssocID="{B3A35F58-A5A7-4995-9B38-F94E539BE499}" presName="hierChild6" presStyleCnt="0"/>
      <dgm:spPr/>
    </dgm:pt>
    <dgm:pt modelId="{B7D569DA-D8FF-45AF-B982-824C7021B63F}" type="pres">
      <dgm:prSet presAssocID="{B3A35F58-A5A7-4995-9B38-F94E539BE499}" presName="hierChild7" presStyleCnt="0"/>
      <dgm:spPr/>
    </dgm:pt>
    <dgm:pt modelId="{47E12A5E-4314-480A-84E1-64C6CBD222A9}" type="pres">
      <dgm:prSet presAssocID="{08409F26-116E-4A22-BB12-3154CA0A5D09}" presName="Name111" presStyleLbl="parChTrans1D2" presStyleIdx="5" presStyleCnt="6"/>
      <dgm:spPr/>
    </dgm:pt>
    <dgm:pt modelId="{14650A80-FB7D-458E-838E-E9A834C143D7}" type="pres">
      <dgm:prSet presAssocID="{597DD2E8-2FC2-40C5-89A1-9060E7958BC4}" presName="hierRoot3" presStyleCnt="0">
        <dgm:presLayoutVars>
          <dgm:hierBranch val="init"/>
        </dgm:presLayoutVars>
      </dgm:prSet>
      <dgm:spPr/>
    </dgm:pt>
    <dgm:pt modelId="{A4AF0BB3-DED3-46A3-8352-B73BD676FB31}" type="pres">
      <dgm:prSet presAssocID="{597DD2E8-2FC2-40C5-89A1-9060E7958BC4}" presName="rootComposite3" presStyleCnt="0"/>
      <dgm:spPr/>
    </dgm:pt>
    <dgm:pt modelId="{EE0C15E5-DA66-4761-A0A7-D940AE19A93E}" type="pres">
      <dgm:prSet presAssocID="{597DD2E8-2FC2-40C5-89A1-9060E7958BC4}" presName="rootText3" presStyleLbl="asst1" presStyleIdx="1" presStyleCnt="2" custLinFactNeighborX="3159" custLinFactNeighborY="-760">
        <dgm:presLayoutVars>
          <dgm:chPref val="3"/>
        </dgm:presLayoutVars>
      </dgm:prSet>
      <dgm:spPr/>
    </dgm:pt>
    <dgm:pt modelId="{6C35D3CA-C48C-4668-80E0-A0EF02E69470}" type="pres">
      <dgm:prSet presAssocID="{597DD2E8-2FC2-40C5-89A1-9060E7958BC4}" presName="rootConnector3" presStyleLbl="asst1" presStyleIdx="1" presStyleCnt="2"/>
      <dgm:spPr/>
    </dgm:pt>
    <dgm:pt modelId="{E848D4F3-2D98-4FF7-B19C-FC553E4C420E}" type="pres">
      <dgm:prSet presAssocID="{597DD2E8-2FC2-40C5-89A1-9060E7958BC4}" presName="hierChild6" presStyleCnt="0"/>
      <dgm:spPr/>
    </dgm:pt>
    <dgm:pt modelId="{98FC7481-80B9-4365-A080-716A98FE16E2}" type="pres">
      <dgm:prSet presAssocID="{597DD2E8-2FC2-40C5-89A1-9060E7958BC4}" presName="hierChild7" presStyleCnt="0"/>
      <dgm:spPr/>
    </dgm:pt>
  </dgm:ptLst>
  <dgm:cxnLst>
    <dgm:cxn modelId="{1E196800-6B4E-467B-B06B-4B6ED8BC780C}" srcId="{432088EA-59E3-4253-A3DA-FFEEA9FE1E81}" destId="{6D1856FE-BEAE-40E1-8241-2DDCD6563F97}" srcOrd="3" destOrd="0" parTransId="{D7DB5680-D16B-4CA8-B25C-01889633B8D1}" sibTransId="{E8250CFE-BCBE-44F6-8D30-1D96F94E33FD}"/>
    <dgm:cxn modelId="{DCAE1C06-83A1-4623-BDFA-983922ACE774}" type="presOf" srcId="{4EE36829-1A88-4085-AC98-106BD9975BF0}" destId="{FDE28952-5A34-482D-8A2B-60DEF52C6C5A}" srcOrd="0" destOrd="0" presId="urn:microsoft.com/office/officeart/2005/8/layout/orgChart1"/>
    <dgm:cxn modelId="{F0535F0B-611F-40A2-988F-6892C009C58E}" type="presOf" srcId="{6D1856FE-BEAE-40E1-8241-2DDCD6563F97}" destId="{3022C42D-3663-4DA0-A2DF-E31A94DB1B20}" srcOrd="0" destOrd="0" presId="urn:microsoft.com/office/officeart/2005/8/layout/orgChart1"/>
    <dgm:cxn modelId="{952AC20B-FB1E-4CBD-A59C-5580ACF8A08D}" type="presOf" srcId="{432088EA-59E3-4253-A3DA-FFEEA9FE1E81}" destId="{E8A255D4-FF09-46F8-BD85-660464A26D09}" srcOrd="0" destOrd="0" presId="urn:microsoft.com/office/officeart/2005/8/layout/orgChart1"/>
    <dgm:cxn modelId="{D677E712-79B9-41BE-9FAA-D8474BA39D21}" type="presOf" srcId="{6B7E5E7F-E60D-473D-AC66-B7905C038805}" destId="{3C1CD296-E39E-4FCE-8AE6-5648E41B0ACA}" srcOrd="1" destOrd="0" presId="urn:microsoft.com/office/officeart/2005/8/layout/orgChart1"/>
    <dgm:cxn modelId="{0652A918-CD93-4F77-AD14-7569FDDE4B90}" type="presOf" srcId="{F076B704-5598-48AE-84A6-463E8C4AED57}" destId="{99D817F2-7BAB-42C0-9CED-526A35227698}" srcOrd="0" destOrd="0" presId="urn:microsoft.com/office/officeart/2005/8/layout/orgChart1"/>
    <dgm:cxn modelId="{5AD1A524-0E67-426E-B531-538026EA2A37}" type="presOf" srcId="{C49832B1-938F-4AEA-9D44-AC0E649E05E9}" destId="{F512E9A2-FFCB-4725-902E-E4146129C177}" srcOrd="0" destOrd="0" presId="urn:microsoft.com/office/officeart/2005/8/layout/orgChart1"/>
    <dgm:cxn modelId="{88E31C29-B79A-491E-B126-848D68A6F39C}" srcId="{432088EA-59E3-4253-A3DA-FFEEA9FE1E81}" destId="{B3A35F58-A5A7-4995-9B38-F94E539BE499}" srcOrd="0" destOrd="0" parTransId="{4EE36829-1A88-4085-AC98-106BD9975BF0}" sibTransId="{9ED34197-5E1B-4927-A16B-9EA47F1E9563}"/>
    <dgm:cxn modelId="{5D754332-1766-4781-852A-4BA435C7BC45}" srcId="{E74D4516-F075-42A2-AEC8-FF1F6387052A}" destId="{6B7E5E7F-E60D-473D-AC66-B7905C038805}" srcOrd="0" destOrd="0" parTransId="{4A40E8B7-9791-4452-A627-85303840E41C}" sibTransId="{57ABC833-EDEE-4B98-ADA3-5C5827C15C1A}"/>
    <dgm:cxn modelId="{D7025C5D-141B-4A7F-B3EB-ACA14035281A}" type="presOf" srcId="{1D9C3685-5AF7-4804-88A5-013FCBC5A668}" destId="{A7FA8D21-E128-460B-A47D-C8BCB366DD50}" srcOrd="0" destOrd="0" presId="urn:microsoft.com/office/officeart/2005/8/layout/orgChart1"/>
    <dgm:cxn modelId="{FF371D63-FC7D-44FD-BBFA-E6D09BFB42E9}" srcId="{D25713D0-7326-4128-9754-1991D71C0B9A}" destId="{432088EA-59E3-4253-A3DA-FFEEA9FE1E81}" srcOrd="0" destOrd="0" parTransId="{99799FBA-4864-4AB9-8072-75B3CC891E2C}" sibTransId="{FEEBDC8D-FFB5-4180-9A94-AA35334087F7}"/>
    <dgm:cxn modelId="{70D5E543-1F9B-44E7-9BB8-7B6561A796AB}" type="presOf" srcId="{E74D4516-F075-42A2-AEC8-FF1F6387052A}" destId="{61B367F3-8D99-442B-B1AA-156591264C54}" srcOrd="0" destOrd="0" presId="urn:microsoft.com/office/officeart/2005/8/layout/orgChart1"/>
    <dgm:cxn modelId="{0CE4F565-1685-4AFE-B8A4-9DA08393D5FF}" type="presOf" srcId="{08409F26-116E-4A22-BB12-3154CA0A5D09}" destId="{47E12A5E-4314-480A-84E1-64C6CBD222A9}" srcOrd="0" destOrd="0" presId="urn:microsoft.com/office/officeart/2005/8/layout/orgChart1"/>
    <dgm:cxn modelId="{8DE21C48-522F-41AF-8A27-E93ACD538688}" type="presOf" srcId="{D25713D0-7326-4128-9754-1991D71C0B9A}" destId="{87EF8C7A-536B-41E6-A173-31A6431A7462}" srcOrd="0" destOrd="0" presId="urn:microsoft.com/office/officeart/2005/8/layout/orgChart1"/>
    <dgm:cxn modelId="{B3FD8955-6205-42A1-B328-8BCC67FD0081}" type="presOf" srcId="{6B7E5E7F-E60D-473D-AC66-B7905C038805}" destId="{B351B0BA-DC1D-4BB6-95D6-BEBFBF708C7A}" srcOrd="0" destOrd="0" presId="urn:microsoft.com/office/officeart/2005/8/layout/orgChart1"/>
    <dgm:cxn modelId="{7C6DDD57-3197-46EC-9E81-1ABBF0D8D3C4}" srcId="{432088EA-59E3-4253-A3DA-FFEEA9FE1E81}" destId="{E74D4516-F075-42A2-AEC8-FF1F6387052A}" srcOrd="5" destOrd="0" parTransId="{1D9C3685-5AF7-4804-88A5-013FCBC5A668}" sibTransId="{6130D170-BA52-49B0-A5C5-1D464CE72CE3}"/>
    <dgm:cxn modelId="{C65AB779-1E18-41CE-BAF5-9317BD93AAEB}" type="presOf" srcId="{21820EBF-6461-433C-B511-4698574A973E}" destId="{317E0331-ED4C-4701-B5E7-7C782AE09C70}" srcOrd="0" destOrd="0" presId="urn:microsoft.com/office/officeart/2005/8/layout/orgChart1"/>
    <dgm:cxn modelId="{6CC1997C-9952-428F-A171-4D65C1E2FDB4}" srcId="{432088EA-59E3-4253-A3DA-FFEEA9FE1E81}" destId="{1AEC6663-4677-4B6E-AF3C-77BC42525038}" srcOrd="2" destOrd="0" parTransId="{C49832B1-938F-4AEA-9D44-AC0E649E05E9}" sibTransId="{26FE7A79-4598-4137-9160-C2ACE0DAAD5F}"/>
    <dgm:cxn modelId="{33958E8A-A9C2-4B68-8A6F-A753C79E3A3E}" type="presOf" srcId="{597DD2E8-2FC2-40C5-89A1-9060E7958BC4}" destId="{6C35D3CA-C48C-4668-80E0-A0EF02E69470}" srcOrd="1" destOrd="0" presId="urn:microsoft.com/office/officeart/2005/8/layout/orgChart1"/>
    <dgm:cxn modelId="{1AB69C99-09BE-4E15-AECA-6D72468C3280}" type="presOf" srcId="{432088EA-59E3-4253-A3DA-FFEEA9FE1E81}" destId="{066A96D2-0C4A-4F28-88C3-ACAA6C327913}" srcOrd="1" destOrd="0" presId="urn:microsoft.com/office/officeart/2005/8/layout/orgChart1"/>
    <dgm:cxn modelId="{FA64BDA2-55FB-4527-ACC7-70D19D7E1C8D}" type="presOf" srcId="{E74D4516-F075-42A2-AEC8-FF1F6387052A}" destId="{94BD368A-74A4-49B3-A057-90FFF9E87456}" srcOrd="1" destOrd="0" presId="urn:microsoft.com/office/officeart/2005/8/layout/orgChart1"/>
    <dgm:cxn modelId="{78CC9EA7-8D43-4381-A170-430A0F1266C5}" type="presOf" srcId="{1AEC6663-4677-4B6E-AF3C-77BC42525038}" destId="{099F2E62-C808-42CA-BF0D-C0CE40B90FF2}" srcOrd="0" destOrd="0" presId="urn:microsoft.com/office/officeart/2005/8/layout/orgChart1"/>
    <dgm:cxn modelId="{3ED9A3B8-0CB7-4417-B328-D8E55A74B958}" type="presOf" srcId="{D7DB5680-D16B-4CA8-B25C-01889633B8D1}" destId="{C0A7B4A0-DEB6-499D-83BE-C9113EF555BC}" srcOrd="0" destOrd="0" presId="urn:microsoft.com/office/officeart/2005/8/layout/orgChart1"/>
    <dgm:cxn modelId="{A74990BE-CBDA-447C-AB30-2EB4B134D94A}" type="presOf" srcId="{B3A35F58-A5A7-4995-9B38-F94E539BE499}" destId="{38819DAA-F980-4317-8493-07002F46E132}" srcOrd="1" destOrd="0" presId="urn:microsoft.com/office/officeart/2005/8/layout/orgChart1"/>
    <dgm:cxn modelId="{67BA56C0-E0CE-4359-9CF7-3BEA2DEA4CB5}" type="presOf" srcId="{1AEC6663-4677-4B6E-AF3C-77BC42525038}" destId="{EFF02B36-5F12-4A21-B07B-66DDC89620E3}" srcOrd="1" destOrd="0" presId="urn:microsoft.com/office/officeart/2005/8/layout/orgChart1"/>
    <dgm:cxn modelId="{58F5A5D7-9A81-4503-BF54-962AD7103A48}" type="presOf" srcId="{6D1856FE-BEAE-40E1-8241-2DDCD6563F97}" destId="{BD475E7A-04D7-40B9-90FC-D79C5BC34BDC}" srcOrd="1" destOrd="0" presId="urn:microsoft.com/office/officeart/2005/8/layout/orgChart1"/>
    <dgm:cxn modelId="{D24242DC-F1C6-44B4-80EE-B4EA9AFD01AB}" type="presOf" srcId="{21820EBF-6461-433C-B511-4698574A973E}" destId="{9EEAA358-7963-4AE6-8832-25E6FF66124E}" srcOrd="1" destOrd="0" presId="urn:microsoft.com/office/officeart/2005/8/layout/orgChart1"/>
    <dgm:cxn modelId="{20EE21DD-3017-4BB3-BB77-F8F800B104DD}" srcId="{432088EA-59E3-4253-A3DA-FFEEA9FE1E81}" destId="{21820EBF-6461-433C-B511-4698574A973E}" srcOrd="4" destOrd="0" parTransId="{F076B704-5598-48AE-84A6-463E8C4AED57}" sibTransId="{A66A77FE-65F4-400D-A200-ECC7DE079944}"/>
    <dgm:cxn modelId="{8CC16EE7-204A-48B2-9FC4-80E2E4311795}" srcId="{432088EA-59E3-4253-A3DA-FFEEA9FE1E81}" destId="{597DD2E8-2FC2-40C5-89A1-9060E7958BC4}" srcOrd="1" destOrd="0" parTransId="{08409F26-116E-4A22-BB12-3154CA0A5D09}" sibTransId="{E2B5224B-F1D1-4881-A6F6-A20B42B22727}"/>
    <dgm:cxn modelId="{67135CF3-FC57-4311-B0E4-67DA3473CC5C}" type="presOf" srcId="{B3A35F58-A5A7-4995-9B38-F94E539BE499}" destId="{00CA29CD-CCE4-441B-893B-ADA9A8CE0D5A}" srcOrd="0" destOrd="0" presId="urn:microsoft.com/office/officeart/2005/8/layout/orgChart1"/>
    <dgm:cxn modelId="{820185F7-D234-471F-8782-7B78B2266454}" type="presOf" srcId="{4A40E8B7-9791-4452-A627-85303840E41C}" destId="{5F49F640-F368-4612-B596-908E31BFB207}" srcOrd="0" destOrd="0" presId="urn:microsoft.com/office/officeart/2005/8/layout/orgChart1"/>
    <dgm:cxn modelId="{405F45FD-ABD5-4C79-86B1-1D2052BDA1E4}" type="presOf" srcId="{597DD2E8-2FC2-40C5-89A1-9060E7958BC4}" destId="{EE0C15E5-DA66-4761-A0A7-D940AE19A93E}" srcOrd="0" destOrd="0" presId="urn:microsoft.com/office/officeart/2005/8/layout/orgChart1"/>
    <dgm:cxn modelId="{D86EECB6-7C3A-42A3-AD1A-A365728D07D5}" type="presParOf" srcId="{87EF8C7A-536B-41E6-A173-31A6431A7462}" destId="{B3F1139A-10B2-42F4-9473-58BADD0AFB3D}" srcOrd="0" destOrd="0" presId="urn:microsoft.com/office/officeart/2005/8/layout/orgChart1"/>
    <dgm:cxn modelId="{6D61EF8E-D79C-4C3A-9DB8-B02D2D047D83}" type="presParOf" srcId="{B3F1139A-10B2-42F4-9473-58BADD0AFB3D}" destId="{8D421AC1-91AA-436B-98A7-071B4F993C53}" srcOrd="0" destOrd="0" presId="urn:microsoft.com/office/officeart/2005/8/layout/orgChart1"/>
    <dgm:cxn modelId="{5372E490-F107-4ABE-825B-160B51F3F778}" type="presParOf" srcId="{8D421AC1-91AA-436B-98A7-071B4F993C53}" destId="{E8A255D4-FF09-46F8-BD85-660464A26D09}" srcOrd="0" destOrd="0" presId="urn:microsoft.com/office/officeart/2005/8/layout/orgChart1"/>
    <dgm:cxn modelId="{6550A599-2CED-444F-B162-EE3CD664787E}" type="presParOf" srcId="{8D421AC1-91AA-436B-98A7-071B4F993C53}" destId="{066A96D2-0C4A-4F28-88C3-ACAA6C327913}" srcOrd="1" destOrd="0" presId="urn:microsoft.com/office/officeart/2005/8/layout/orgChart1"/>
    <dgm:cxn modelId="{BB01AF74-87E5-425F-99CB-3025DFF16DE2}" type="presParOf" srcId="{B3F1139A-10B2-42F4-9473-58BADD0AFB3D}" destId="{53B4FA9B-4FDA-4471-8E38-791661BC40E1}" srcOrd="1" destOrd="0" presId="urn:microsoft.com/office/officeart/2005/8/layout/orgChart1"/>
    <dgm:cxn modelId="{A874E82F-BC77-47E9-9BDF-E3B071BC9B4A}" type="presParOf" srcId="{53B4FA9B-4FDA-4471-8E38-791661BC40E1}" destId="{F512E9A2-FFCB-4725-902E-E4146129C177}" srcOrd="0" destOrd="0" presId="urn:microsoft.com/office/officeart/2005/8/layout/orgChart1"/>
    <dgm:cxn modelId="{6A3FC2E5-E15A-4A25-B63F-988CBD9F34FE}" type="presParOf" srcId="{53B4FA9B-4FDA-4471-8E38-791661BC40E1}" destId="{4F0CAA6A-3983-41C1-8D28-37BC6501F377}" srcOrd="1" destOrd="0" presId="urn:microsoft.com/office/officeart/2005/8/layout/orgChart1"/>
    <dgm:cxn modelId="{E74B2829-B1CB-4E8E-8F5D-3CF7ECE36990}" type="presParOf" srcId="{4F0CAA6A-3983-41C1-8D28-37BC6501F377}" destId="{F89A6F05-7B7D-4F8C-B6DD-C2DDDE54108F}" srcOrd="0" destOrd="0" presId="urn:microsoft.com/office/officeart/2005/8/layout/orgChart1"/>
    <dgm:cxn modelId="{573C5FC5-ADE2-46AE-9EA1-A7CB1F3FBC3F}" type="presParOf" srcId="{F89A6F05-7B7D-4F8C-B6DD-C2DDDE54108F}" destId="{099F2E62-C808-42CA-BF0D-C0CE40B90FF2}" srcOrd="0" destOrd="0" presId="urn:microsoft.com/office/officeart/2005/8/layout/orgChart1"/>
    <dgm:cxn modelId="{09B86147-6E10-4503-B4F6-1AC6DCC04B00}" type="presParOf" srcId="{F89A6F05-7B7D-4F8C-B6DD-C2DDDE54108F}" destId="{EFF02B36-5F12-4A21-B07B-66DDC89620E3}" srcOrd="1" destOrd="0" presId="urn:microsoft.com/office/officeart/2005/8/layout/orgChart1"/>
    <dgm:cxn modelId="{24E59783-0232-45B2-AE3E-26AFF905EF66}" type="presParOf" srcId="{4F0CAA6A-3983-41C1-8D28-37BC6501F377}" destId="{A2C6AA29-ED65-402B-907E-4CF77A010CEB}" srcOrd="1" destOrd="0" presId="urn:microsoft.com/office/officeart/2005/8/layout/orgChart1"/>
    <dgm:cxn modelId="{08BE26EE-F59B-48FF-948A-09DD962E124C}" type="presParOf" srcId="{4F0CAA6A-3983-41C1-8D28-37BC6501F377}" destId="{E8C8276E-EF64-4220-818A-5A2974952FF0}" srcOrd="2" destOrd="0" presId="urn:microsoft.com/office/officeart/2005/8/layout/orgChart1"/>
    <dgm:cxn modelId="{10B58871-8689-4B54-89E0-2CE25613DF21}" type="presParOf" srcId="{53B4FA9B-4FDA-4471-8E38-791661BC40E1}" destId="{C0A7B4A0-DEB6-499D-83BE-C9113EF555BC}" srcOrd="2" destOrd="0" presId="urn:microsoft.com/office/officeart/2005/8/layout/orgChart1"/>
    <dgm:cxn modelId="{30F2CBF8-B617-41C3-B6A2-0ACB2C2DD8BC}" type="presParOf" srcId="{53B4FA9B-4FDA-4471-8E38-791661BC40E1}" destId="{1F26C24D-DB01-43AF-8671-7A9CB8A019C9}" srcOrd="3" destOrd="0" presId="urn:microsoft.com/office/officeart/2005/8/layout/orgChart1"/>
    <dgm:cxn modelId="{78A3C4FC-C5D1-47DF-A3B6-A19359525E5D}" type="presParOf" srcId="{1F26C24D-DB01-43AF-8671-7A9CB8A019C9}" destId="{DEF22BE2-FE2C-4806-B4F5-FE132495CEC7}" srcOrd="0" destOrd="0" presId="urn:microsoft.com/office/officeart/2005/8/layout/orgChart1"/>
    <dgm:cxn modelId="{81017D82-089F-41A3-A402-AAB3CDB3F9FC}" type="presParOf" srcId="{DEF22BE2-FE2C-4806-B4F5-FE132495CEC7}" destId="{3022C42D-3663-4DA0-A2DF-E31A94DB1B20}" srcOrd="0" destOrd="0" presId="urn:microsoft.com/office/officeart/2005/8/layout/orgChart1"/>
    <dgm:cxn modelId="{8FFCB032-B4CD-4D56-96B0-993C18E52229}" type="presParOf" srcId="{DEF22BE2-FE2C-4806-B4F5-FE132495CEC7}" destId="{BD475E7A-04D7-40B9-90FC-D79C5BC34BDC}" srcOrd="1" destOrd="0" presId="urn:microsoft.com/office/officeart/2005/8/layout/orgChart1"/>
    <dgm:cxn modelId="{CB393C70-E616-494D-A6CE-A2A7D5050B77}" type="presParOf" srcId="{1F26C24D-DB01-43AF-8671-7A9CB8A019C9}" destId="{1DEDEE43-562E-4A87-B431-400723C1D001}" srcOrd="1" destOrd="0" presId="urn:microsoft.com/office/officeart/2005/8/layout/orgChart1"/>
    <dgm:cxn modelId="{E226A309-F43B-47A8-84B8-A72C456FB9DD}" type="presParOf" srcId="{1F26C24D-DB01-43AF-8671-7A9CB8A019C9}" destId="{B851446B-0BB0-47FB-9EA9-ECBCAE5937B9}" srcOrd="2" destOrd="0" presId="urn:microsoft.com/office/officeart/2005/8/layout/orgChart1"/>
    <dgm:cxn modelId="{836EB3D9-62FA-4F14-9C72-AF34F58E8D19}" type="presParOf" srcId="{53B4FA9B-4FDA-4471-8E38-791661BC40E1}" destId="{99D817F2-7BAB-42C0-9CED-526A35227698}" srcOrd="4" destOrd="0" presId="urn:microsoft.com/office/officeart/2005/8/layout/orgChart1"/>
    <dgm:cxn modelId="{CE295AB5-739B-46D3-951C-CA42275811D9}" type="presParOf" srcId="{53B4FA9B-4FDA-4471-8E38-791661BC40E1}" destId="{6EF4756D-B33E-4A94-9C48-95CF6426D57A}" srcOrd="5" destOrd="0" presId="urn:microsoft.com/office/officeart/2005/8/layout/orgChart1"/>
    <dgm:cxn modelId="{DF140842-FA80-413A-B638-25C3335B036A}" type="presParOf" srcId="{6EF4756D-B33E-4A94-9C48-95CF6426D57A}" destId="{FC16EF37-5225-4AA1-8CD7-B530F01B09D8}" srcOrd="0" destOrd="0" presId="urn:microsoft.com/office/officeart/2005/8/layout/orgChart1"/>
    <dgm:cxn modelId="{BEABBD01-B7D4-497A-BE44-FC33994F0B72}" type="presParOf" srcId="{FC16EF37-5225-4AA1-8CD7-B530F01B09D8}" destId="{317E0331-ED4C-4701-B5E7-7C782AE09C70}" srcOrd="0" destOrd="0" presId="urn:microsoft.com/office/officeart/2005/8/layout/orgChart1"/>
    <dgm:cxn modelId="{3C8FBCEB-D5D9-4F20-BE39-C046F86D8338}" type="presParOf" srcId="{FC16EF37-5225-4AA1-8CD7-B530F01B09D8}" destId="{9EEAA358-7963-4AE6-8832-25E6FF66124E}" srcOrd="1" destOrd="0" presId="urn:microsoft.com/office/officeart/2005/8/layout/orgChart1"/>
    <dgm:cxn modelId="{9C5DE051-2CB1-4163-97E9-5C618C29C790}" type="presParOf" srcId="{6EF4756D-B33E-4A94-9C48-95CF6426D57A}" destId="{22875042-B4E1-44AA-9F48-33D380C9D339}" srcOrd="1" destOrd="0" presId="urn:microsoft.com/office/officeart/2005/8/layout/orgChart1"/>
    <dgm:cxn modelId="{97DF1EA4-A278-41FB-AE00-58087743A503}" type="presParOf" srcId="{6EF4756D-B33E-4A94-9C48-95CF6426D57A}" destId="{E05B9174-81AB-4D3E-A668-0E4AFEB8B470}" srcOrd="2" destOrd="0" presId="urn:microsoft.com/office/officeart/2005/8/layout/orgChart1"/>
    <dgm:cxn modelId="{DC272D4B-A441-42C1-A5E7-7A3A119DDBA7}" type="presParOf" srcId="{53B4FA9B-4FDA-4471-8E38-791661BC40E1}" destId="{A7FA8D21-E128-460B-A47D-C8BCB366DD50}" srcOrd="6" destOrd="0" presId="urn:microsoft.com/office/officeart/2005/8/layout/orgChart1"/>
    <dgm:cxn modelId="{1C0E6534-E19B-4D2C-AE0E-469686FEFD97}" type="presParOf" srcId="{53B4FA9B-4FDA-4471-8E38-791661BC40E1}" destId="{E9058596-5662-4155-92AC-4E458D58AB3F}" srcOrd="7" destOrd="0" presId="urn:microsoft.com/office/officeart/2005/8/layout/orgChart1"/>
    <dgm:cxn modelId="{02D19F7B-8980-49E1-A9CF-A10D9BC9D88C}" type="presParOf" srcId="{E9058596-5662-4155-92AC-4E458D58AB3F}" destId="{BFCE9626-814E-4509-BCE1-00CD380F7AD2}" srcOrd="0" destOrd="0" presId="urn:microsoft.com/office/officeart/2005/8/layout/orgChart1"/>
    <dgm:cxn modelId="{11FE0B0B-EC97-4AB1-A2CF-0C2D380E54FD}" type="presParOf" srcId="{BFCE9626-814E-4509-BCE1-00CD380F7AD2}" destId="{61B367F3-8D99-442B-B1AA-156591264C54}" srcOrd="0" destOrd="0" presId="urn:microsoft.com/office/officeart/2005/8/layout/orgChart1"/>
    <dgm:cxn modelId="{2E307481-30C3-4357-B29A-E75A39726722}" type="presParOf" srcId="{BFCE9626-814E-4509-BCE1-00CD380F7AD2}" destId="{94BD368A-74A4-49B3-A057-90FFF9E87456}" srcOrd="1" destOrd="0" presId="urn:microsoft.com/office/officeart/2005/8/layout/orgChart1"/>
    <dgm:cxn modelId="{7851E5E1-36AD-4BCC-B085-676808A2459E}" type="presParOf" srcId="{E9058596-5662-4155-92AC-4E458D58AB3F}" destId="{1569D95D-A075-431B-8D94-659DB70ED133}" srcOrd="1" destOrd="0" presId="urn:microsoft.com/office/officeart/2005/8/layout/orgChart1"/>
    <dgm:cxn modelId="{E972C750-0C8D-418A-B047-01B0BAB519C6}" type="presParOf" srcId="{1569D95D-A075-431B-8D94-659DB70ED133}" destId="{5F49F640-F368-4612-B596-908E31BFB207}" srcOrd="0" destOrd="0" presId="urn:microsoft.com/office/officeart/2005/8/layout/orgChart1"/>
    <dgm:cxn modelId="{E2F707A8-C597-410A-A823-7B27524F3271}" type="presParOf" srcId="{1569D95D-A075-431B-8D94-659DB70ED133}" destId="{1C24A8E8-861A-4822-9D98-7478A480B961}" srcOrd="1" destOrd="0" presId="urn:microsoft.com/office/officeart/2005/8/layout/orgChart1"/>
    <dgm:cxn modelId="{14B43016-2D83-4CE9-8E7E-EE44682E9B8A}" type="presParOf" srcId="{1C24A8E8-861A-4822-9D98-7478A480B961}" destId="{1E5FDD78-A886-46A7-8510-FD8CFCA073D7}" srcOrd="0" destOrd="0" presId="urn:microsoft.com/office/officeart/2005/8/layout/orgChart1"/>
    <dgm:cxn modelId="{F8943971-C2E6-4771-A3FC-A0378C440950}" type="presParOf" srcId="{1E5FDD78-A886-46A7-8510-FD8CFCA073D7}" destId="{B351B0BA-DC1D-4BB6-95D6-BEBFBF708C7A}" srcOrd="0" destOrd="0" presId="urn:microsoft.com/office/officeart/2005/8/layout/orgChart1"/>
    <dgm:cxn modelId="{3F9706C1-DB68-4D4E-B5CD-EDA4B364E4B2}" type="presParOf" srcId="{1E5FDD78-A886-46A7-8510-FD8CFCA073D7}" destId="{3C1CD296-E39E-4FCE-8AE6-5648E41B0ACA}" srcOrd="1" destOrd="0" presId="urn:microsoft.com/office/officeart/2005/8/layout/orgChart1"/>
    <dgm:cxn modelId="{789B9AB5-2EB1-4A10-882E-895C5396FFB1}" type="presParOf" srcId="{1C24A8E8-861A-4822-9D98-7478A480B961}" destId="{D10EA2DD-69CA-4F96-82DC-D66F4B34BEBC}" srcOrd="1" destOrd="0" presId="urn:microsoft.com/office/officeart/2005/8/layout/orgChart1"/>
    <dgm:cxn modelId="{FB5C835F-3C08-4BC4-AAE6-34060C95F046}" type="presParOf" srcId="{1C24A8E8-861A-4822-9D98-7478A480B961}" destId="{6B503712-2749-41C2-97F9-DCF1ED301354}" srcOrd="2" destOrd="0" presId="urn:microsoft.com/office/officeart/2005/8/layout/orgChart1"/>
    <dgm:cxn modelId="{5F9428D4-DC54-4784-B32A-45F3F00BAE10}" type="presParOf" srcId="{E9058596-5662-4155-92AC-4E458D58AB3F}" destId="{BBD36EA2-2C87-4C39-B3C7-97E704336F5F}" srcOrd="2" destOrd="0" presId="urn:microsoft.com/office/officeart/2005/8/layout/orgChart1"/>
    <dgm:cxn modelId="{0AD7944F-B407-4154-87EE-64C41123392B}" type="presParOf" srcId="{B3F1139A-10B2-42F4-9473-58BADD0AFB3D}" destId="{0BB11A0E-C2A7-496D-A0C7-8519331D306C}" srcOrd="2" destOrd="0" presId="urn:microsoft.com/office/officeart/2005/8/layout/orgChart1"/>
    <dgm:cxn modelId="{987558E0-FBF1-425D-9624-68845FF26C33}" type="presParOf" srcId="{0BB11A0E-C2A7-496D-A0C7-8519331D306C}" destId="{FDE28952-5A34-482D-8A2B-60DEF52C6C5A}" srcOrd="0" destOrd="0" presId="urn:microsoft.com/office/officeart/2005/8/layout/orgChart1"/>
    <dgm:cxn modelId="{FA614E83-65F5-4F77-9538-C9376343BDAB}" type="presParOf" srcId="{0BB11A0E-C2A7-496D-A0C7-8519331D306C}" destId="{9810B73C-8E60-404F-B303-A76F68262C14}" srcOrd="1" destOrd="0" presId="urn:microsoft.com/office/officeart/2005/8/layout/orgChart1"/>
    <dgm:cxn modelId="{E58C799A-D965-4102-90B3-5C8147C0A1A9}" type="presParOf" srcId="{9810B73C-8E60-404F-B303-A76F68262C14}" destId="{2F529DEF-7499-47FC-9A7D-4C453B0F9AEE}" srcOrd="0" destOrd="0" presId="urn:microsoft.com/office/officeart/2005/8/layout/orgChart1"/>
    <dgm:cxn modelId="{0CA48D9D-9466-4590-AEB3-90A6B75AE229}" type="presParOf" srcId="{2F529DEF-7499-47FC-9A7D-4C453B0F9AEE}" destId="{00CA29CD-CCE4-441B-893B-ADA9A8CE0D5A}" srcOrd="0" destOrd="0" presId="urn:microsoft.com/office/officeart/2005/8/layout/orgChart1"/>
    <dgm:cxn modelId="{AE2CC07C-E812-427A-B197-D0531362B9F8}" type="presParOf" srcId="{2F529DEF-7499-47FC-9A7D-4C453B0F9AEE}" destId="{38819DAA-F980-4317-8493-07002F46E132}" srcOrd="1" destOrd="0" presId="urn:microsoft.com/office/officeart/2005/8/layout/orgChart1"/>
    <dgm:cxn modelId="{4F24E351-90AE-4A0D-A5E2-1B2AF36916B3}" type="presParOf" srcId="{9810B73C-8E60-404F-B303-A76F68262C14}" destId="{B60E0EC1-6DEC-4914-BA51-EB2AD33F57CB}" srcOrd="1" destOrd="0" presId="urn:microsoft.com/office/officeart/2005/8/layout/orgChart1"/>
    <dgm:cxn modelId="{5D90957A-7FA0-4C03-9585-F2E9A25204EF}" type="presParOf" srcId="{9810B73C-8E60-404F-B303-A76F68262C14}" destId="{B7D569DA-D8FF-45AF-B982-824C7021B63F}" srcOrd="2" destOrd="0" presId="urn:microsoft.com/office/officeart/2005/8/layout/orgChart1"/>
    <dgm:cxn modelId="{6EDEEA5B-03D1-47BC-8E26-9DB8AB941FD0}" type="presParOf" srcId="{0BB11A0E-C2A7-496D-A0C7-8519331D306C}" destId="{47E12A5E-4314-480A-84E1-64C6CBD222A9}" srcOrd="2" destOrd="0" presId="urn:microsoft.com/office/officeart/2005/8/layout/orgChart1"/>
    <dgm:cxn modelId="{774AB284-7D5B-4634-BD2C-F2A81C0D3454}" type="presParOf" srcId="{0BB11A0E-C2A7-496D-A0C7-8519331D306C}" destId="{14650A80-FB7D-458E-838E-E9A834C143D7}" srcOrd="3" destOrd="0" presId="urn:microsoft.com/office/officeart/2005/8/layout/orgChart1"/>
    <dgm:cxn modelId="{397B2DBD-25A0-4D33-92E1-B3F9A127BBE9}" type="presParOf" srcId="{14650A80-FB7D-458E-838E-E9A834C143D7}" destId="{A4AF0BB3-DED3-46A3-8352-B73BD676FB31}" srcOrd="0" destOrd="0" presId="urn:microsoft.com/office/officeart/2005/8/layout/orgChart1"/>
    <dgm:cxn modelId="{E3D83579-A9EE-453F-BF50-5E0BEB611D31}" type="presParOf" srcId="{A4AF0BB3-DED3-46A3-8352-B73BD676FB31}" destId="{EE0C15E5-DA66-4761-A0A7-D940AE19A93E}" srcOrd="0" destOrd="0" presId="urn:microsoft.com/office/officeart/2005/8/layout/orgChart1"/>
    <dgm:cxn modelId="{1F9B1EEE-313F-479C-8814-12B5C8FBD825}" type="presParOf" srcId="{A4AF0BB3-DED3-46A3-8352-B73BD676FB31}" destId="{6C35D3CA-C48C-4668-80E0-A0EF02E69470}" srcOrd="1" destOrd="0" presId="urn:microsoft.com/office/officeart/2005/8/layout/orgChart1"/>
    <dgm:cxn modelId="{F880D18E-6162-4806-B121-B392B78B2FC2}" type="presParOf" srcId="{14650A80-FB7D-458E-838E-E9A834C143D7}" destId="{E848D4F3-2D98-4FF7-B19C-FC553E4C420E}" srcOrd="1" destOrd="0" presId="urn:microsoft.com/office/officeart/2005/8/layout/orgChart1"/>
    <dgm:cxn modelId="{F1124418-D6C0-4483-9006-EF94F2D90D35}" type="presParOf" srcId="{14650A80-FB7D-458E-838E-E9A834C143D7}" destId="{98FC7481-80B9-4365-A080-716A98FE16E2}" srcOrd="2" destOrd="0" presId="urn:microsoft.com/office/officeart/2005/8/layout/orgChart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12A5E-4314-480A-84E1-64C6CBD222A9}">
      <dsp:nvSpPr>
        <dsp:cNvPr id="0" name=""/>
        <dsp:cNvSpPr/>
      </dsp:nvSpPr>
      <dsp:spPr>
        <a:xfrm>
          <a:off x="3033417" y="924431"/>
          <a:ext cx="178844" cy="596666"/>
        </a:xfrm>
        <a:custGeom>
          <a:avLst/>
          <a:gdLst/>
          <a:ahLst/>
          <a:cxnLst/>
          <a:rect l="0" t="0" r="0" b="0"/>
          <a:pathLst>
            <a:path>
              <a:moveTo>
                <a:pt x="0" y="0"/>
              </a:moveTo>
              <a:lnTo>
                <a:pt x="0" y="596666"/>
              </a:lnTo>
              <a:lnTo>
                <a:pt x="178844" y="596666"/>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FDE28952-5A34-482D-8A2B-60DEF52C6C5A}">
      <dsp:nvSpPr>
        <dsp:cNvPr id="0" name=""/>
        <dsp:cNvSpPr/>
      </dsp:nvSpPr>
      <dsp:spPr>
        <a:xfrm>
          <a:off x="2895935" y="924431"/>
          <a:ext cx="137482" cy="601641"/>
        </a:xfrm>
        <a:custGeom>
          <a:avLst/>
          <a:gdLst/>
          <a:ahLst/>
          <a:cxnLst/>
          <a:rect l="0" t="0" r="0" b="0"/>
          <a:pathLst>
            <a:path>
              <a:moveTo>
                <a:pt x="137482" y="0"/>
              </a:moveTo>
              <a:lnTo>
                <a:pt x="137482" y="601641"/>
              </a:lnTo>
              <a:lnTo>
                <a:pt x="0" y="601641"/>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5F49F640-F368-4612-B596-908E31BFB207}">
      <dsp:nvSpPr>
        <dsp:cNvPr id="0" name=""/>
        <dsp:cNvSpPr/>
      </dsp:nvSpPr>
      <dsp:spPr>
        <a:xfrm>
          <a:off x="4886153" y="2783052"/>
          <a:ext cx="196403" cy="602302"/>
        </a:xfrm>
        <a:custGeom>
          <a:avLst/>
          <a:gdLst/>
          <a:ahLst/>
          <a:cxnLst/>
          <a:rect l="0" t="0" r="0" b="0"/>
          <a:pathLst>
            <a:path>
              <a:moveTo>
                <a:pt x="0" y="0"/>
              </a:moveTo>
              <a:lnTo>
                <a:pt x="0" y="602302"/>
              </a:lnTo>
              <a:lnTo>
                <a:pt x="196403" y="602302"/>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A7FA8D21-E128-460B-A47D-C8BCB366DD50}">
      <dsp:nvSpPr>
        <dsp:cNvPr id="0" name=""/>
        <dsp:cNvSpPr/>
      </dsp:nvSpPr>
      <dsp:spPr>
        <a:xfrm>
          <a:off x="3033417" y="924431"/>
          <a:ext cx="2376477" cy="1203944"/>
        </a:xfrm>
        <a:custGeom>
          <a:avLst/>
          <a:gdLst/>
          <a:ahLst/>
          <a:cxnLst/>
          <a:rect l="0" t="0" r="0" b="0"/>
          <a:pathLst>
            <a:path>
              <a:moveTo>
                <a:pt x="0" y="0"/>
              </a:moveTo>
              <a:lnTo>
                <a:pt x="0" y="1066462"/>
              </a:lnTo>
              <a:lnTo>
                <a:pt x="2376477" y="1066462"/>
              </a:lnTo>
              <a:lnTo>
                <a:pt x="2376477" y="1203944"/>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99D817F2-7BAB-42C0-9CED-526A35227698}">
      <dsp:nvSpPr>
        <dsp:cNvPr id="0" name=""/>
        <dsp:cNvSpPr/>
      </dsp:nvSpPr>
      <dsp:spPr>
        <a:xfrm>
          <a:off x="3033417" y="924431"/>
          <a:ext cx="792159" cy="1195381"/>
        </a:xfrm>
        <a:custGeom>
          <a:avLst/>
          <a:gdLst/>
          <a:ahLst/>
          <a:cxnLst/>
          <a:rect l="0" t="0" r="0" b="0"/>
          <a:pathLst>
            <a:path>
              <a:moveTo>
                <a:pt x="0" y="0"/>
              </a:moveTo>
              <a:lnTo>
                <a:pt x="0" y="1057899"/>
              </a:lnTo>
              <a:lnTo>
                <a:pt x="792159" y="1057899"/>
              </a:lnTo>
              <a:lnTo>
                <a:pt x="792159" y="1195381"/>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C0A7B4A0-DEB6-499D-83BE-C9113EF555BC}">
      <dsp:nvSpPr>
        <dsp:cNvPr id="0" name=""/>
        <dsp:cNvSpPr/>
      </dsp:nvSpPr>
      <dsp:spPr>
        <a:xfrm>
          <a:off x="2241258" y="924431"/>
          <a:ext cx="792159" cy="1203944"/>
        </a:xfrm>
        <a:custGeom>
          <a:avLst/>
          <a:gdLst/>
          <a:ahLst/>
          <a:cxnLst/>
          <a:rect l="0" t="0" r="0" b="0"/>
          <a:pathLst>
            <a:path>
              <a:moveTo>
                <a:pt x="792159" y="0"/>
              </a:moveTo>
              <a:lnTo>
                <a:pt x="792159" y="1066462"/>
              </a:lnTo>
              <a:lnTo>
                <a:pt x="0" y="1066462"/>
              </a:lnTo>
              <a:lnTo>
                <a:pt x="0" y="1203944"/>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F512E9A2-FFCB-4725-902E-E4146129C177}">
      <dsp:nvSpPr>
        <dsp:cNvPr id="0" name=""/>
        <dsp:cNvSpPr/>
      </dsp:nvSpPr>
      <dsp:spPr>
        <a:xfrm>
          <a:off x="656940" y="924431"/>
          <a:ext cx="2376477" cy="1203944"/>
        </a:xfrm>
        <a:custGeom>
          <a:avLst/>
          <a:gdLst/>
          <a:ahLst/>
          <a:cxnLst/>
          <a:rect l="0" t="0" r="0" b="0"/>
          <a:pathLst>
            <a:path>
              <a:moveTo>
                <a:pt x="2376477" y="0"/>
              </a:moveTo>
              <a:lnTo>
                <a:pt x="2376477" y="1066462"/>
              </a:lnTo>
              <a:lnTo>
                <a:pt x="0" y="1066462"/>
              </a:lnTo>
              <a:lnTo>
                <a:pt x="0" y="1203944"/>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E8A255D4-FF09-46F8-BD85-660464A26D09}">
      <dsp:nvSpPr>
        <dsp:cNvPr id="0" name=""/>
        <dsp:cNvSpPr/>
      </dsp:nvSpPr>
      <dsp:spPr>
        <a:xfrm>
          <a:off x="2378740" y="269754"/>
          <a:ext cx="1309353" cy="654676"/>
        </a:xfrm>
        <a:prstGeom prst="rect">
          <a:avLst/>
        </a:prstGeom>
        <a:solidFill>
          <a:schemeClr val="tx2"/>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solidFill>
                <a:schemeClr val="tx1"/>
              </a:solidFill>
              <a:latin typeface="Trebuchet MS" panose="020B0603020202020204" pitchFamily="34" charset="0"/>
            </a:rPr>
            <a:t>Chef de projet</a:t>
          </a:r>
        </a:p>
      </dsp:txBody>
      <dsp:txXfrm>
        <a:off x="2378740" y="269754"/>
        <a:ext cx="1309353" cy="654676"/>
      </dsp:txXfrm>
    </dsp:sp>
    <dsp:sp modelId="{099F2E62-C808-42CA-BF0D-C0CE40B90FF2}">
      <dsp:nvSpPr>
        <dsp:cNvPr id="0" name=""/>
        <dsp:cNvSpPr/>
      </dsp:nvSpPr>
      <dsp:spPr>
        <a:xfrm>
          <a:off x="2263" y="2128375"/>
          <a:ext cx="1309353" cy="654676"/>
        </a:xfrm>
        <a:prstGeom prst="rect">
          <a:avLst/>
        </a:prstGeom>
        <a:solidFill>
          <a:schemeClr val="accent1">
            <a:lumMod val="20000"/>
            <a:lumOff val="8000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solidFill>
                <a:schemeClr val="tx1"/>
              </a:solidFill>
              <a:latin typeface="Trebuchet MS" panose="020B0603020202020204" pitchFamily="34" charset="0"/>
            </a:rPr>
            <a:t>2 experts en accompagnement et investissement</a:t>
          </a:r>
        </a:p>
      </dsp:txBody>
      <dsp:txXfrm>
        <a:off x="2263" y="2128375"/>
        <a:ext cx="1309353" cy="654676"/>
      </dsp:txXfrm>
    </dsp:sp>
    <dsp:sp modelId="{3022C42D-3663-4DA0-A2DF-E31A94DB1B20}">
      <dsp:nvSpPr>
        <dsp:cNvPr id="0" name=""/>
        <dsp:cNvSpPr/>
      </dsp:nvSpPr>
      <dsp:spPr>
        <a:xfrm>
          <a:off x="1586581" y="2128375"/>
          <a:ext cx="1309353" cy="654676"/>
        </a:xfrm>
        <a:prstGeom prst="rect">
          <a:avLst/>
        </a:prstGeom>
        <a:solidFill>
          <a:schemeClr val="accent1">
            <a:lumMod val="20000"/>
            <a:lumOff val="8000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solidFill>
                <a:schemeClr val="tx1"/>
              </a:solidFill>
              <a:latin typeface="Trebuchet MS" panose="020B0603020202020204" pitchFamily="34" charset="0"/>
            </a:rPr>
            <a:t>Responsable SERA</a:t>
          </a:r>
        </a:p>
      </dsp:txBody>
      <dsp:txXfrm>
        <a:off x="1586581" y="2128375"/>
        <a:ext cx="1309353" cy="654676"/>
      </dsp:txXfrm>
    </dsp:sp>
    <dsp:sp modelId="{317E0331-ED4C-4701-B5E7-7C782AE09C70}">
      <dsp:nvSpPr>
        <dsp:cNvPr id="0" name=""/>
        <dsp:cNvSpPr/>
      </dsp:nvSpPr>
      <dsp:spPr>
        <a:xfrm>
          <a:off x="3170899" y="2119812"/>
          <a:ext cx="1309353" cy="654676"/>
        </a:xfrm>
        <a:prstGeom prst="rect">
          <a:avLst/>
        </a:prstGeom>
        <a:solidFill>
          <a:schemeClr val="accent1">
            <a:lumMod val="20000"/>
            <a:lumOff val="8000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solidFill>
                <a:schemeClr val="tx1"/>
              </a:solidFill>
              <a:latin typeface="Trebuchet MS" panose="020B0603020202020204" pitchFamily="34" charset="0"/>
            </a:rPr>
            <a:t>Experte E&amp;S et genre</a:t>
          </a:r>
        </a:p>
      </dsp:txBody>
      <dsp:txXfrm>
        <a:off x="3170899" y="2119812"/>
        <a:ext cx="1309353" cy="654676"/>
      </dsp:txXfrm>
    </dsp:sp>
    <dsp:sp modelId="{61B367F3-8D99-442B-B1AA-156591264C54}">
      <dsp:nvSpPr>
        <dsp:cNvPr id="0" name=""/>
        <dsp:cNvSpPr/>
      </dsp:nvSpPr>
      <dsp:spPr>
        <a:xfrm>
          <a:off x="4755218" y="2128375"/>
          <a:ext cx="1309353" cy="654676"/>
        </a:xfrm>
        <a:prstGeom prst="rect">
          <a:avLst/>
        </a:prstGeom>
        <a:solidFill>
          <a:schemeClr val="accent1">
            <a:lumMod val="20000"/>
            <a:lumOff val="8000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solidFill>
                <a:schemeClr val="tx1"/>
              </a:solidFill>
              <a:latin typeface="Trebuchet MS" panose="020B0603020202020204" pitchFamily="34" charset="0"/>
            </a:rPr>
            <a:t>Responsable administratif et financier</a:t>
          </a:r>
        </a:p>
      </dsp:txBody>
      <dsp:txXfrm>
        <a:off x="4755218" y="2128375"/>
        <a:ext cx="1309353" cy="654676"/>
      </dsp:txXfrm>
    </dsp:sp>
    <dsp:sp modelId="{B351B0BA-DC1D-4BB6-95D6-BEBFBF708C7A}">
      <dsp:nvSpPr>
        <dsp:cNvPr id="0" name=""/>
        <dsp:cNvSpPr/>
      </dsp:nvSpPr>
      <dsp:spPr>
        <a:xfrm>
          <a:off x="5082556" y="3058016"/>
          <a:ext cx="1309353" cy="654676"/>
        </a:xfrm>
        <a:prstGeom prst="rect">
          <a:avLst/>
        </a:prstGeom>
        <a:solidFill>
          <a:schemeClr val="accent6">
            <a:lumMod val="20000"/>
            <a:lumOff val="8000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solidFill>
                <a:schemeClr val="tx1"/>
              </a:solidFill>
              <a:latin typeface="Trebuchet MS" panose="020B0603020202020204" pitchFamily="34" charset="0"/>
            </a:rPr>
            <a:t>Comptable</a:t>
          </a:r>
        </a:p>
      </dsp:txBody>
      <dsp:txXfrm>
        <a:off x="5082556" y="3058016"/>
        <a:ext cx="1309353" cy="654676"/>
      </dsp:txXfrm>
    </dsp:sp>
    <dsp:sp modelId="{00CA29CD-CCE4-441B-893B-ADA9A8CE0D5A}">
      <dsp:nvSpPr>
        <dsp:cNvPr id="0" name=""/>
        <dsp:cNvSpPr/>
      </dsp:nvSpPr>
      <dsp:spPr>
        <a:xfrm>
          <a:off x="1586581" y="1198734"/>
          <a:ext cx="1309353" cy="654676"/>
        </a:xfrm>
        <a:prstGeom prst="rect">
          <a:avLst/>
        </a:prstGeom>
        <a:solidFill>
          <a:schemeClr val="accent6">
            <a:lumMod val="20000"/>
            <a:lumOff val="8000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solidFill>
                <a:schemeClr val="tx1"/>
              </a:solidFill>
              <a:latin typeface="Trebuchet MS" panose="020B0603020202020204" pitchFamily="34" charset="0"/>
            </a:rPr>
            <a:t>Spécialiste en passation de marchés</a:t>
          </a:r>
        </a:p>
      </dsp:txBody>
      <dsp:txXfrm>
        <a:off x="1586581" y="1198734"/>
        <a:ext cx="1309353" cy="654676"/>
      </dsp:txXfrm>
    </dsp:sp>
    <dsp:sp modelId="{EE0C15E5-DA66-4761-A0A7-D940AE19A93E}">
      <dsp:nvSpPr>
        <dsp:cNvPr id="0" name=""/>
        <dsp:cNvSpPr/>
      </dsp:nvSpPr>
      <dsp:spPr>
        <a:xfrm>
          <a:off x="3212262" y="1193758"/>
          <a:ext cx="1309353" cy="654676"/>
        </a:xfrm>
        <a:prstGeom prst="rect">
          <a:avLst/>
        </a:prstGeom>
        <a:solidFill>
          <a:schemeClr val="accent6">
            <a:lumMod val="20000"/>
            <a:lumOff val="8000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dirty="0">
              <a:solidFill>
                <a:schemeClr val="tx1"/>
              </a:solidFill>
              <a:latin typeface="Trebuchet MS" panose="020B0603020202020204" pitchFamily="34" charset="0"/>
            </a:rPr>
            <a:t>Secrétariat administratif</a:t>
          </a:r>
        </a:p>
      </dsp:txBody>
      <dsp:txXfrm>
        <a:off x="3212262" y="1193758"/>
        <a:ext cx="1309353" cy="65467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59650" y="400050"/>
            <a:ext cx="5037900" cy="20002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650" y="2533650"/>
            <a:ext cx="6045200" cy="2400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 name="Google Shape;42;p1: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 name="Google Shape;42;p1: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0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645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668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3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5305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361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3765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755650" y="2533650"/>
            <a:ext cx="6045200"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2360613" y="400050"/>
            <a:ext cx="2835275" cy="20002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75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1"/>
        <p:cNvGrpSpPr/>
        <p:nvPr/>
      </p:nvGrpSpPr>
      <p:grpSpPr>
        <a:xfrm>
          <a:off x="0" y="0"/>
          <a:ext cx="0" cy="0"/>
          <a:chOff x="0" y="0"/>
          <a:chExt cx="0" cy="0"/>
        </a:xfrm>
      </p:grpSpPr>
      <p:sp>
        <p:nvSpPr>
          <p:cNvPr id="12" name="Google Shape;12;p28"/>
          <p:cNvSpPr txBox="1">
            <a:spLocks noGrp="1"/>
          </p:cNvSpPr>
          <p:nvPr>
            <p:ph type="ctrTitle"/>
          </p:nvPr>
        </p:nvSpPr>
        <p:spPr>
          <a:xfrm>
            <a:off x="563299" y="1379108"/>
            <a:ext cx="5906135" cy="1397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rgbClr val="00260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8"/>
          <p:cNvSpPr txBox="1">
            <a:spLocks noGrp="1"/>
          </p:cNvSpPr>
          <p:nvPr>
            <p:ph type="subTitle" idx="1"/>
          </p:nvPr>
        </p:nvSpPr>
        <p:spPr>
          <a:xfrm>
            <a:off x="1134427" y="2987040"/>
            <a:ext cx="5293995" cy="1333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8"/>
          <p:cNvSpPr txBox="1">
            <a:spLocks noGrp="1"/>
          </p:cNvSpPr>
          <p:nvPr>
            <p:ph type="ftr" idx="11"/>
          </p:nvPr>
        </p:nvSpPr>
        <p:spPr>
          <a:xfrm>
            <a:off x="563299" y="4724979"/>
            <a:ext cx="839469" cy="226695"/>
          </a:xfrm>
          <a:prstGeom prst="rect">
            <a:avLst/>
          </a:prstGeom>
          <a:noFill/>
          <a:ln>
            <a:noFill/>
          </a:ln>
        </p:spPr>
        <p:txBody>
          <a:bodyPr spcFirstLastPara="1" wrap="square" lIns="0" tIns="0" rIns="0" bIns="0" anchor="t" anchorCtr="0">
            <a:spAutoFit/>
          </a:bodyPr>
          <a:lstStyle>
            <a:lvl1pPr lvl="0">
              <a:spcBef>
                <a:spcPts val="0"/>
              </a:spcBef>
              <a:spcAft>
                <a:spcPts val="0"/>
              </a:spcAft>
              <a:buSzPts val="1400"/>
              <a:buNone/>
              <a:defRPr sz="600" b="0" i="0">
                <a:solidFill>
                  <a:srgbClr val="9E9E9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8"/>
          <p:cNvSpPr txBox="1">
            <a:spLocks noGrp="1"/>
          </p:cNvSpPr>
          <p:nvPr>
            <p:ph type="dt" idx="10"/>
          </p:nvPr>
        </p:nvSpPr>
        <p:spPr>
          <a:xfrm>
            <a:off x="378142" y="4960620"/>
            <a:ext cx="1739455" cy="2667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8"/>
          <p:cNvSpPr txBox="1">
            <a:spLocks noGrp="1"/>
          </p:cNvSpPr>
          <p:nvPr>
            <p:ph type="sldNum" idx="12"/>
          </p:nvPr>
        </p:nvSpPr>
        <p:spPr>
          <a:xfrm>
            <a:off x="6851869" y="4830818"/>
            <a:ext cx="183516" cy="135254"/>
          </a:xfrm>
          <a:prstGeom prst="rect">
            <a:avLst/>
          </a:prstGeom>
          <a:noFill/>
          <a:ln>
            <a:noFill/>
          </a:ln>
        </p:spPr>
        <p:txBody>
          <a:bodyPr spcFirstLastPara="1" wrap="square" lIns="0" tIns="0" rIns="0" bIns="0" anchor="t" anchorCtr="0">
            <a:spAutoFit/>
          </a:bodyPr>
          <a:lstStyle>
            <a:lvl1pPr marL="38100" lvl="0" indent="0">
              <a:lnSpc>
                <a:spcPct val="100000"/>
              </a:lnSpc>
              <a:spcBef>
                <a:spcPts val="0"/>
              </a:spcBef>
              <a:buNone/>
              <a:defRPr sz="600" b="0" i="0">
                <a:solidFill>
                  <a:srgbClr val="9E9E9E"/>
                </a:solidFill>
                <a:latin typeface="Arial"/>
                <a:ea typeface="Arial"/>
                <a:cs typeface="Arial"/>
                <a:sym typeface="Arial"/>
              </a:defRPr>
            </a:lvl1pPr>
            <a:lvl2pPr marL="38100" lvl="1" indent="0">
              <a:lnSpc>
                <a:spcPct val="100000"/>
              </a:lnSpc>
              <a:spcBef>
                <a:spcPts val="0"/>
              </a:spcBef>
              <a:buNone/>
              <a:defRPr sz="600" b="0" i="0">
                <a:solidFill>
                  <a:srgbClr val="9E9E9E"/>
                </a:solidFill>
                <a:latin typeface="Arial"/>
                <a:ea typeface="Arial"/>
                <a:cs typeface="Arial"/>
                <a:sym typeface="Arial"/>
              </a:defRPr>
            </a:lvl2pPr>
            <a:lvl3pPr marL="38100" lvl="2" indent="0">
              <a:lnSpc>
                <a:spcPct val="100000"/>
              </a:lnSpc>
              <a:spcBef>
                <a:spcPts val="0"/>
              </a:spcBef>
              <a:buNone/>
              <a:defRPr sz="600" b="0" i="0">
                <a:solidFill>
                  <a:srgbClr val="9E9E9E"/>
                </a:solidFill>
                <a:latin typeface="Arial"/>
                <a:ea typeface="Arial"/>
                <a:cs typeface="Arial"/>
                <a:sym typeface="Arial"/>
              </a:defRPr>
            </a:lvl3pPr>
            <a:lvl4pPr marL="38100" lvl="3" indent="0">
              <a:lnSpc>
                <a:spcPct val="100000"/>
              </a:lnSpc>
              <a:spcBef>
                <a:spcPts val="0"/>
              </a:spcBef>
              <a:buNone/>
              <a:defRPr sz="600" b="0" i="0">
                <a:solidFill>
                  <a:srgbClr val="9E9E9E"/>
                </a:solidFill>
                <a:latin typeface="Arial"/>
                <a:ea typeface="Arial"/>
                <a:cs typeface="Arial"/>
                <a:sym typeface="Arial"/>
              </a:defRPr>
            </a:lvl4pPr>
            <a:lvl5pPr marL="38100" lvl="4" indent="0">
              <a:lnSpc>
                <a:spcPct val="100000"/>
              </a:lnSpc>
              <a:spcBef>
                <a:spcPts val="0"/>
              </a:spcBef>
              <a:buNone/>
              <a:defRPr sz="600" b="0" i="0">
                <a:solidFill>
                  <a:srgbClr val="9E9E9E"/>
                </a:solidFill>
                <a:latin typeface="Arial"/>
                <a:ea typeface="Arial"/>
                <a:cs typeface="Arial"/>
                <a:sym typeface="Arial"/>
              </a:defRPr>
            </a:lvl5pPr>
            <a:lvl6pPr marL="38100" lvl="5" indent="0">
              <a:lnSpc>
                <a:spcPct val="100000"/>
              </a:lnSpc>
              <a:spcBef>
                <a:spcPts val="0"/>
              </a:spcBef>
              <a:buNone/>
              <a:defRPr sz="600" b="0" i="0">
                <a:solidFill>
                  <a:srgbClr val="9E9E9E"/>
                </a:solidFill>
                <a:latin typeface="Arial"/>
                <a:ea typeface="Arial"/>
                <a:cs typeface="Arial"/>
                <a:sym typeface="Arial"/>
              </a:defRPr>
            </a:lvl6pPr>
            <a:lvl7pPr marL="38100" lvl="6" indent="0">
              <a:lnSpc>
                <a:spcPct val="100000"/>
              </a:lnSpc>
              <a:spcBef>
                <a:spcPts val="0"/>
              </a:spcBef>
              <a:buNone/>
              <a:defRPr sz="600" b="0" i="0">
                <a:solidFill>
                  <a:srgbClr val="9E9E9E"/>
                </a:solidFill>
                <a:latin typeface="Arial"/>
                <a:ea typeface="Arial"/>
                <a:cs typeface="Arial"/>
                <a:sym typeface="Arial"/>
              </a:defRPr>
            </a:lvl7pPr>
            <a:lvl8pPr marL="38100" lvl="7" indent="0">
              <a:lnSpc>
                <a:spcPct val="100000"/>
              </a:lnSpc>
              <a:spcBef>
                <a:spcPts val="0"/>
              </a:spcBef>
              <a:buNone/>
              <a:defRPr sz="600" b="0" i="0">
                <a:solidFill>
                  <a:srgbClr val="9E9E9E"/>
                </a:solidFill>
                <a:latin typeface="Arial"/>
                <a:ea typeface="Arial"/>
                <a:cs typeface="Arial"/>
                <a:sym typeface="Arial"/>
              </a:defRPr>
            </a:lvl8pPr>
            <a:lvl9pPr marL="38100" lvl="8" indent="0">
              <a:lnSpc>
                <a:spcPct val="100000"/>
              </a:lnSpc>
              <a:spcBef>
                <a:spcPts val="0"/>
              </a:spcBef>
              <a:buNone/>
              <a:defRPr sz="600" b="0" i="0">
                <a:solidFill>
                  <a:srgbClr val="9E9E9E"/>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23"/>
        <p:cNvGrpSpPr/>
        <p:nvPr/>
      </p:nvGrpSpPr>
      <p:grpSpPr>
        <a:xfrm>
          <a:off x="0" y="0"/>
          <a:ext cx="0" cy="0"/>
          <a:chOff x="0" y="0"/>
          <a:chExt cx="0" cy="0"/>
        </a:xfrm>
      </p:grpSpPr>
      <p:sp>
        <p:nvSpPr>
          <p:cNvPr id="24" name="Google Shape;24;p30"/>
          <p:cNvSpPr/>
          <p:nvPr/>
        </p:nvSpPr>
        <p:spPr>
          <a:xfrm>
            <a:off x="0" y="0"/>
            <a:ext cx="7560309" cy="5328285"/>
          </a:xfrm>
          <a:custGeom>
            <a:avLst/>
            <a:gdLst/>
            <a:ahLst/>
            <a:cxnLst/>
            <a:rect l="l" t="t" r="r" b="b"/>
            <a:pathLst>
              <a:path w="7560309" h="5328285" extrusionOk="0">
                <a:moveTo>
                  <a:pt x="7559992" y="0"/>
                </a:moveTo>
                <a:lnTo>
                  <a:pt x="0" y="0"/>
                </a:lnTo>
                <a:lnTo>
                  <a:pt x="0" y="5328005"/>
                </a:lnTo>
                <a:lnTo>
                  <a:pt x="7559992" y="5328005"/>
                </a:lnTo>
                <a:lnTo>
                  <a:pt x="7559992" y="0"/>
                </a:lnTo>
                <a:close/>
              </a:path>
            </a:pathLst>
          </a:custGeom>
          <a:solidFill>
            <a:srgbClr val="AED9B6"/>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5" name="Google Shape;25;p30"/>
          <p:cNvSpPr txBox="1">
            <a:spLocks noGrp="1"/>
          </p:cNvSpPr>
          <p:nvPr>
            <p:ph type="title"/>
          </p:nvPr>
        </p:nvSpPr>
        <p:spPr>
          <a:xfrm>
            <a:off x="563299" y="787827"/>
            <a:ext cx="3400425" cy="2387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rgbClr val="00260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0"/>
          <p:cNvSpPr txBox="1">
            <a:spLocks noGrp="1"/>
          </p:cNvSpPr>
          <p:nvPr>
            <p:ph type="ftr" idx="11"/>
          </p:nvPr>
        </p:nvSpPr>
        <p:spPr>
          <a:xfrm>
            <a:off x="563299" y="4724979"/>
            <a:ext cx="839469" cy="226695"/>
          </a:xfrm>
          <a:prstGeom prst="rect">
            <a:avLst/>
          </a:prstGeom>
          <a:noFill/>
          <a:ln>
            <a:noFill/>
          </a:ln>
        </p:spPr>
        <p:txBody>
          <a:bodyPr spcFirstLastPara="1" wrap="square" lIns="0" tIns="0" rIns="0" bIns="0" anchor="t" anchorCtr="0">
            <a:spAutoFit/>
          </a:bodyPr>
          <a:lstStyle>
            <a:lvl1pPr lvl="0">
              <a:spcBef>
                <a:spcPts val="0"/>
              </a:spcBef>
              <a:spcAft>
                <a:spcPts val="0"/>
              </a:spcAft>
              <a:buSzPts val="1400"/>
              <a:buNone/>
              <a:defRPr sz="600" b="0" i="0">
                <a:solidFill>
                  <a:srgbClr val="9E9E9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0"/>
          <p:cNvSpPr txBox="1">
            <a:spLocks noGrp="1"/>
          </p:cNvSpPr>
          <p:nvPr>
            <p:ph type="dt" idx="10"/>
          </p:nvPr>
        </p:nvSpPr>
        <p:spPr>
          <a:xfrm>
            <a:off x="378142" y="4960620"/>
            <a:ext cx="1739455" cy="2667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0"/>
          <p:cNvSpPr txBox="1">
            <a:spLocks noGrp="1"/>
          </p:cNvSpPr>
          <p:nvPr>
            <p:ph type="sldNum" idx="12"/>
          </p:nvPr>
        </p:nvSpPr>
        <p:spPr>
          <a:xfrm>
            <a:off x="6851869" y="4830818"/>
            <a:ext cx="183516" cy="135254"/>
          </a:xfrm>
          <a:prstGeom prst="rect">
            <a:avLst/>
          </a:prstGeom>
          <a:noFill/>
          <a:ln>
            <a:noFill/>
          </a:ln>
        </p:spPr>
        <p:txBody>
          <a:bodyPr spcFirstLastPara="1" wrap="square" lIns="0" tIns="0" rIns="0" bIns="0" anchor="t" anchorCtr="0">
            <a:spAutoFit/>
          </a:bodyPr>
          <a:lstStyle>
            <a:lvl1pPr marL="38100" lvl="0" indent="0">
              <a:lnSpc>
                <a:spcPct val="100000"/>
              </a:lnSpc>
              <a:spcBef>
                <a:spcPts val="0"/>
              </a:spcBef>
              <a:buNone/>
              <a:defRPr sz="600" b="0" i="0">
                <a:solidFill>
                  <a:srgbClr val="9E9E9E"/>
                </a:solidFill>
                <a:latin typeface="Arial"/>
                <a:ea typeface="Arial"/>
                <a:cs typeface="Arial"/>
                <a:sym typeface="Arial"/>
              </a:defRPr>
            </a:lvl1pPr>
            <a:lvl2pPr marL="38100" lvl="1" indent="0">
              <a:lnSpc>
                <a:spcPct val="100000"/>
              </a:lnSpc>
              <a:spcBef>
                <a:spcPts val="0"/>
              </a:spcBef>
              <a:buNone/>
              <a:defRPr sz="600" b="0" i="0">
                <a:solidFill>
                  <a:srgbClr val="9E9E9E"/>
                </a:solidFill>
                <a:latin typeface="Arial"/>
                <a:ea typeface="Arial"/>
                <a:cs typeface="Arial"/>
                <a:sym typeface="Arial"/>
              </a:defRPr>
            </a:lvl2pPr>
            <a:lvl3pPr marL="38100" lvl="2" indent="0">
              <a:lnSpc>
                <a:spcPct val="100000"/>
              </a:lnSpc>
              <a:spcBef>
                <a:spcPts val="0"/>
              </a:spcBef>
              <a:buNone/>
              <a:defRPr sz="600" b="0" i="0">
                <a:solidFill>
                  <a:srgbClr val="9E9E9E"/>
                </a:solidFill>
                <a:latin typeface="Arial"/>
                <a:ea typeface="Arial"/>
                <a:cs typeface="Arial"/>
                <a:sym typeface="Arial"/>
              </a:defRPr>
            </a:lvl3pPr>
            <a:lvl4pPr marL="38100" lvl="3" indent="0">
              <a:lnSpc>
                <a:spcPct val="100000"/>
              </a:lnSpc>
              <a:spcBef>
                <a:spcPts val="0"/>
              </a:spcBef>
              <a:buNone/>
              <a:defRPr sz="600" b="0" i="0">
                <a:solidFill>
                  <a:srgbClr val="9E9E9E"/>
                </a:solidFill>
                <a:latin typeface="Arial"/>
                <a:ea typeface="Arial"/>
                <a:cs typeface="Arial"/>
                <a:sym typeface="Arial"/>
              </a:defRPr>
            </a:lvl4pPr>
            <a:lvl5pPr marL="38100" lvl="4" indent="0">
              <a:lnSpc>
                <a:spcPct val="100000"/>
              </a:lnSpc>
              <a:spcBef>
                <a:spcPts val="0"/>
              </a:spcBef>
              <a:buNone/>
              <a:defRPr sz="600" b="0" i="0">
                <a:solidFill>
                  <a:srgbClr val="9E9E9E"/>
                </a:solidFill>
                <a:latin typeface="Arial"/>
                <a:ea typeface="Arial"/>
                <a:cs typeface="Arial"/>
                <a:sym typeface="Arial"/>
              </a:defRPr>
            </a:lvl5pPr>
            <a:lvl6pPr marL="38100" lvl="5" indent="0">
              <a:lnSpc>
                <a:spcPct val="100000"/>
              </a:lnSpc>
              <a:spcBef>
                <a:spcPts val="0"/>
              </a:spcBef>
              <a:buNone/>
              <a:defRPr sz="600" b="0" i="0">
                <a:solidFill>
                  <a:srgbClr val="9E9E9E"/>
                </a:solidFill>
                <a:latin typeface="Arial"/>
                <a:ea typeface="Arial"/>
                <a:cs typeface="Arial"/>
                <a:sym typeface="Arial"/>
              </a:defRPr>
            </a:lvl6pPr>
            <a:lvl7pPr marL="38100" lvl="6" indent="0">
              <a:lnSpc>
                <a:spcPct val="100000"/>
              </a:lnSpc>
              <a:spcBef>
                <a:spcPts val="0"/>
              </a:spcBef>
              <a:buNone/>
              <a:defRPr sz="600" b="0" i="0">
                <a:solidFill>
                  <a:srgbClr val="9E9E9E"/>
                </a:solidFill>
                <a:latin typeface="Arial"/>
                <a:ea typeface="Arial"/>
                <a:cs typeface="Arial"/>
                <a:sym typeface="Arial"/>
              </a:defRPr>
            </a:lvl7pPr>
            <a:lvl8pPr marL="38100" lvl="7" indent="0">
              <a:lnSpc>
                <a:spcPct val="100000"/>
              </a:lnSpc>
              <a:spcBef>
                <a:spcPts val="0"/>
              </a:spcBef>
              <a:buNone/>
              <a:defRPr sz="600" b="0" i="0">
                <a:solidFill>
                  <a:srgbClr val="9E9E9E"/>
                </a:solidFill>
                <a:latin typeface="Arial"/>
                <a:ea typeface="Arial"/>
                <a:cs typeface="Arial"/>
                <a:sym typeface="Arial"/>
              </a:defRPr>
            </a:lvl8pPr>
            <a:lvl9pPr marL="38100" lvl="8" indent="0">
              <a:lnSpc>
                <a:spcPct val="100000"/>
              </a:lnSpc>
              <a:spcBef>
                <a:spcPts val="0"/>
              </a:spcBef>
              <a:buNone/>
              <a:defRPr sz="600" b="0" i="0">
                <a:solidFill>
                  <a:srgbClr val="9E9E9E"/>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563299" y="787827"/>
            <a:ext cx="3400425" cy="23875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b="0" i="0" u="none" strike="noStrike" cap="none">
                <a:solidFill>
                  <a:srgbClr val="00260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27"/>
          <p:cNvSpPr txBox="1">
            <a:spLocks noGrp="1"/>
          </p:cNvSpPr>
          <p:nvPr>
            <p:ph type="body" idx="1"/>
          </p:nvPr>
        </p:nvSpPr>
        <p:spPr>
          <a:xfrm>
            <a:off x="1757260" y="2203753"/>
            <a:ext cx="4046854" cy="145605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27"/>
          <p:cNvSpPr txBox="1">
            <a:spLocks noGrp="1"/>
          </p:cNvSpPr>
          <p:nvPr>
            <p:ph type="ftr" idx="11"/>
          </p:nvPr>
        </p:nvSpPr>
        <p:spPr>
          <a:xfrm>
            <a:off x="563299" y="4724979"/>
            <a:ext cx="839469" cy="226695"/>
          </a:xfrm>
          <a:prstGeom prst="rect">
            <a:avLst/>
          </a:prstGeom>
          <a:noFill/>
          <a:ln>
            <a:noFill/>
          </a:ln>
        </p:spPr>
        <p:txBody>
          <a:bodyPr spcFirstLastPara="1" wrap="square" lIns="0" tIns="0" rIns="0" bIns="0" anchor="t" anchorCtr="0">
            <a:spAutoFit/>
          </a:bodyPr>
          <a:lstStyle>
            <a:lvl1pPr lvl="0">
              <a:spcBef>
                <a:spcPts val="0"/>
              </a:spcBef>
              <a:spcAft>
                <a:spcPts val="0"/>
              </a:spcAft>
              <a:buSzPts val="1400"/>
              <a:buNone/>
              <a:defRPr sz="600" b="0" i="0">
                <a:solidFill>
                  <a:srgbClr val="9E9E9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27"/>
          <p:cNvSpPr txBox="1">
            <a:spLocks noGrp="1"/>
          </p:cNvSpPr>
          <p:nvPr>
            <p:ph type="dt" idx="10"/>
          </p:nvPr>
        </p:nvSpPr>
        <p:spPr>
          <a:xfrm>
            <a:off x="378142" y="4960620"/>
            <a:ext cx="1739455" cy="2667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27"/>
          <p:cNvSpPr txBox="1">
            <a:spLocks noGrp="1"/>
          </p:cNvSpPr>
          <p:nvPr>
            <p:ph type="sldNum" idx="12"/>
          </p:nvPr>
        </p:nvSpPr>
        <p:spPr>
          <a:xfrm>
            <a:off x="6851869" y="4830818"/>
            <a:ext cx="183516" cy="135254"/>
          </a:xfrm>
          <a:prstGeom prst="rect">
            <a:avLst/>
          </a:prstGeom>
          <a:noFill/>
          <a:ln>
            <a:noFill/>
          </a:ln>
        </p:spPr>
        <p:txBody>
          <a:bodyPr spcFirstLastPara="1" wrap="square" lIns="0" tIns="0" rIns="0" bIns="0" anchor="t" anchorCtr="0">
            <a:spAutoFit/>
          </a:bodyPr>
          <a:lstStyle>
            <a:lvl1pPr marL="38100" lvl="0" indent="0">
              <a:lnSpc>
                <a:spcPct val="100000"/>
              </a:lnSpc>
              <a:spcBef>
                <a:spcPts val="0"/>
              </a:spcBef>
              <a:buNone/>
              <a:defRPr sz="600" b="0" i="0">
                <a:solidFill>
                  <a:srgbClr val="9E9E9E"/>
                </a:solidFill>
                <a:latin typeface="Arial"/>
                <a:ea typeface="Arial"/>
                <a:cs typeface="Arial"/>
                <a:sym typeface="Arial"/>
              </a:defRPr>
            </a:lvl1pPr>
            <a:lvl2pPr marL="38100" lvl="1" indent="0">
              <a:lnSpc>
                <a:spcPct val="100000"/>
              </a:lnSpc>
              <a:spcBef>
                <a:spcPts val="0"/>
              </a:spcBef>
              <a:buNone/>
              <a:defRPr sz="600" b="0" i="0">
                <a:solidFill>
                  <a:srgbClr val="9E9E9E"/>
                </a:solidFill>
                <a:latin typeface="Arial"/>
                <a:ea typeface="Arial"/>
                <a:cs typeface="Arial"/>
                <a:sym typeface="Arial"/>
              </a:defRPr>
            </a:lvl2pPr>
            <a:lvl3pPr marL="38100" lvl="2" indent="0">
              <a:lnSpc>
                <a:spcPct val="100000"/>
              </a:lnSpc>
              <a:spcBef>
                <a:spcPts val="0"/>
              </a:spcBef>
              <a:buNone/>
              <a:defRPr sz="600" b="0" i="0">
                <a:solidFill>
                  <a:srgbClr val="9E9E9E"/>
                </a:solidFill>
                <a:latin typeface="Arial"/>
                <a:ea typeface="Arial"/>
                <a:cs typeface="Arial"/>
                <a:sym typeface="Arial"/>
              </a:defRPr>
            </a:lvl3pPr>
            <a:lvl4pPr marL="38100" lvl="3" indent="0">
              <a:lnSpc>
                <a:spcPct val="100000"/>
              </a:lnSpc>
              <a:spcBef>
                <a:spcPts val="0"/>
              </a:spcBef>
              <a:buNone/>
              <a:defRPr sz="600" b="0" i="0">
                <a:solidFill>
                  <a:srgbClr val="9E9E9E"/>
                </a:solidFill>
                <a:latin typeface="Arial"/>
                <a:ea typeface="Arial"/>
                <a:cs typeface="Arial"/>
                <a:sym typeface="Arial"/>
              </a:defRPr>
            </a:lvl4pPr>
            <a:lvl5pPr marL="38100" lvl="4" indent="0">
              <a:lnSpc>
                <a:spcPct val="100000"/>
              </a:lnSpc>
              <a:spcBef>
                <a:spcPts val="0"/>
              </a:spcBef>
              <a:buNone/>
              <a:defRPr sz="600" b="0" i="0">
                <a:solidFill>
                  <a:srgbClr val="9E9E9E"/>
                </a:solidFill>
                <a:latin typeface="Arial"/>
                <a:ea typeface="Arial"/>
                <a:cs typeface="Arial"/>
                <a:sym typeface="Arial"/>
              </a:defRPr>
            </a:lvl5pPr>
            <a:lvl6pPr marL="38100" lvl="5" indent="0">
              <a:lnSpc>
                <a:spcPct val="100000"/>
              </a:lnSpc>
              <a:spcBef>
                <a:spcPts val="0"/>
              </a:spcBef>
              <a:buNone/>
              <a:defRPr sz="600" b="0" i="0">
                <a:solidFill>
                  <a:srgbClr val="9E9E9E"/>
                </a:solidFill>
                <a:latin typeface="Arial"/>
                <a:ea typeface="Arial"/>
                <a:cs typeface="Arial"/>
                <a:sym typeface="Arial"/>
              </a:defRPr>
            </a:lvl6pPr>
            <a:lvl7pPr marL="38100" lvl="6" indent="0">
              <a:lnSpc>
                <a:spcPct val="100000"/>
              </a:lnSpc>
              <a:spcBef>
                <a:spcPts val="0"/>
              </a:spcBef>
              <a:buNone/>
              <a:defRPr sz="600" b="0" i="0">
                <a:solidFill>
                  <a:srgbClr val="9E9E9E"/>
                </a:solidFill>
                <a:latin typeface="Arial"/>
                <a:ea typeface="Arial"/>
                <a:cs typeface="Arial"/>
                <a:sym typeface="Arial"/>
              </a:defRPr>
            </a:lvl7pPr>
            <a:lvl8pPr marL="38100" lvl="7" indent="0">
              <a:lnSpc>
                <a:spcPct val="100000"/>
              </a:lnSpc>
              <a:spcBef>
                <a:spcPts val="0"/>
              </a:spcBef>
              <a:buNone/>
              <a:defRPr sz="600" b="0" i="0">
                <a:solidFill>
                  <a:srgbClr val="9E9E9E"/>
                </a:solidFill>
                <a:latin typeface="Arial"/>
                <a:ea typeface="Arial"/>
                <a:cs typeface="Arial"/>
                <a:sym typeface="Arial"/>
              </a:defRPr>
            </a:lvl8pPr>
            <a:lvl9pPr marL="38100" lvl="8" indent="0">
              <a:lnSpc>
                <a:spcPct val="100000"/>
              </a:lnSpc>
              <a:spcBef>
                <a:spcPts val="0"/>
              </a:spcBef>
              <a:buNone/>
              <a:defRPr sz="600" b="0" i="0">
                <a:solidFill>
                  <a:srgbClr val="9E9E9E"/>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hyperlink" Target="https://sgg.gouv.bj/doc/loi-2020-03/" TargetMode="Externa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hyperlink" Target="https://www.adpme.bj/"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sgg.gouv.bj/doc/decret-2022-199/" TargetMode="Externa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12"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Colors" Target="../diagrams/colors1.xml"/><Relationship Id="rId5" Type="http://schemas.openxmlformats.org/officeDocument/2006/relationships/image" Target="../media/image5.jpg"/><Relationship Id="rId10" Type="http://schemas.openxmlformats.org/officeDocument/2006/relationships/diagramQuickStyle" Target="../diagrams/quickStyle1.xml"/><Relationship Id="rId4" Type="http://schemas.openxmlformats.org/officeDocument/2006/relationships/image" Target="../media/image4.png"/><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sp>
        <p:nvSpPr>
          <p:cNvPr id="44" name="Google Shape;44;p1"/>
          <p:cNvSpPr/>
          <p:nvPr/>
        </p:nvSpPr>
        <p:spPr>
          <a:xfrm>
            <a:off x="0" y="5715"/>
            <a:ext cx="7560309" cy="5328285"/>
          </a:xfrm>
          <a:custGeom>
            <a:avLst/>
            <a:gdLst/>
            <a:ahLst/>
            <a:cxnLst/>
            <a:rect l="l" t="t" r="r" b="b"/>
            <a:pathLst>
              <a:path w="7560309" h="5328285" extrusionOk="0">
                <a:moveTo>
                  <a:pt x="7559992" y="0"/>
                </a:moveTo>
                <a:lnTo>
                  <a:pt x="0" y="0"/>
                </a:lnTo>
                <a:lnTo>
                  <a:pt x="0" y="5328005"/>
                </a:lnTo>
                <a:lnTo>
                  <a:pt x="7559992" y="5328005"/>
                </a:lnTo>
                <a:lnTo>
                  <a:pt x="7559992" y="0"/>
                </a:lnTo>
                <a:close/>
              </a:path>
            </a:pathLst>
          </a:custGeom>
          <a:solidFill>
            <a:srgbClr val="AED9B6"/>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5" name="Google Shape;45;p1"/>
          <p:cNvSpPr/>
          <p:nvPr/>
        </p:nvSpPr>
        <p:spPr>
          <a:xfrm>
            <a:off x="4616996" y="3828846"/>
            <a:ext cx="2943225" cy="1499235"/>
          </a:xfrm>
          <a:custGeom>
            <a:avLst/>
            <a:gdLst/>
            <a:ahLst/>
            <a:cxnLst/>
            <a:rect l="l" t="t" r="r" b="b"/>
            <a:pathLst>
              <a:path w="2943225" h="1499235" extrusionOk="0">
                <a:moveTo>
                  <a:pt x="2942767" y="0"/>
                </a:moveTo>
                <a:lnTo>
                  <a:pt x="2732773" y="97104"/>
                </a:lnTo>
                <a:lnTo>
                  <a:pt x="2733002" y="97332"/>
                </a:lnTo>
                <a:lnTo>
                  <a:pt x="2733002" y="98336"/>
                </a:lnTo>
                <a:lnTo>
                  <a:pt x="2731960" y="98806"/>
                </a:lnTo>
                <a:lnTo>
                  <a:pt x="2732189" y="99034"/>
                </a:lnTo>
                <a:lnTo>
                  <a:pt x="2732189" y="822274"/>
                </a:lnTo>
                <a:lnTo>
                  <a:pt x="1724469" y="1289062"/>
                </a:lnTo>
                <a:lnTo>
                  <a:pt x="1724469" y="1290878"/>
                </a:lnTo>
                <a:lnTo>
                  <a:pt x="1724012" y="1291082"/>
                </a:lnTo>
                <a:lnTo>
                  <a:pt x="1724012" y="1287691"/>
                </a:lnTo>
                <a:lnTo>
                  <a:pt x="218782" y="590372"/>
                </a:lnTo>
                <a:lnTo>
                  <a:pt x="218782" y="395719"/>
                </a:lnTo>
                <a:lnTo>
                  <a:pt x="2603" y="488924"/>
                </a:lnTo>
                <a:lnTo>
                  <a:pt x="2603" y="489775"/>
                </a:lnTo>
                <a:lnTo>
                  <a:pt x="0" y="490893"/>
                </a:lnTo>
                <a:lnTo>
                  <a:pt x="0" y="701243"/>
                </a:lnTo>
                <a:lnTo>
                  <a:pt x="210134" y="798410"/>
                </a:lnTo>
                <a:lnTo>
                  <a:pt x="1722539" y="1498930"/>
                </a:lnTo>
                <a:lnTo>
                  <a:pt x="1722996" y="1498930"/>
                </a:lnTo>
                <a:lnTo>
                  <a:pt x="1722996" y="1498015"/>
                </a:lnTo>
                <a:lnTo>
                  <a:pt x="1725523" y="1499158"/>
                </a:lnTo>
                <a:lnTo>
                  <a:pt x="2731960" y="1032827"/>
                </a:lnTo>
                <a:lnTo>
                  <a:pt x="2942094" y="935672"/>
                </a:lnTo>
                <a:lnTo>
                  <a:pt x="2942094" y="933742"/>
                </a:lnTo>
                <a:lnTo>
                  <a:pt x="2942767" y="933424"/>
                </a:lnTo>
                <a:lnTo>
                  <a:pt x="2942767" y="0"/>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6" name="Google Shape;46;p1"/>
          <p:cNvSpPr/>
          <p:nvPr/>
        </p:nvSpPr>
        <p:spPr>
          <a:xfrm>
            <a:off x="4617542" y="1450238"/>
            <a:ext cx="2942590" cy="2793365"/>
          </a:xfrm>
          <a:custGeom>
            <a:avLst/>
            <a:gdLst/>
            <a:ahLst/>
            <a:cxnLst/>
            <a:rect l="l" t="t" r="r" b="b"/>
            <a:pathLst>
              <a:path w="2942590" h="2793365" extrusionOk="0">
                <a:moveTo>
                  <a:pt x="2942437" y="2145728"/>
                </a:moveTo>
                <a:lnTo>
                  <a:pt x="2942209" y="0"/>
                </a:lnTo>
                <a:lnTo>
                  <a:pt x="695007" y="700938"/>
                </a:lnTo>
                <a:lnTo>
                  <a:pt x="695515" y="1347444"/>
                </a:lnTo>
                <a:lnTo>
                  <a:pt x="335483" y="1464703"/>
                </a:lnTo>
                <a:lnTo>
                  <a:pt x="334784" y="2078532"/>
                </a:lnTo>
                <a:lnTo>
                  <a:pt x="1828" y="2201824"/>
                </a:lnTo>
                <a:lnTo>
                  <a:pt x="0" y="2693492"/>
                </a:lnTo>
                <a:lnTo>
                  <a:pt x="181368" y="2600515"/>
                </a:lnTo>
                <a:lnTo>
                  <a:pt x="181368" y="2388692"/>
                </a:lnTo>
                <a:lnTo>
                  <a:pt x="1508442" y="1893125"/>
                </a:lnTo>
                <a:lnTo>
                  <a:pt x="1514043" y="2792869"/>
                </a:lnTo>
                <a:lnTo>
                  <a:pt x="1692287" y="2712262"/>
                </a:lnTo>
                <a:lnTo>
                  <a:pt x="1693468" y="1575396"/>
                </a:lnTo>
                <a:lnTo>
                  <a:pt x="541591" y="2001951"/>
                </a:lnTo>
                <a:lnTo>
                  <a:pt x="541591" y="1651571"/>
                </a:lnTo>
                <a:lnTo>
                  <a:pt x="695718" y="1601558"/>
                </a:lnTo>
                <a:lnTo>
                  <a:pt x="911885" y="1531416"/>
                </a:lnTo>
                <a:lnTo>
                  <a:pt x="2067433" y="1156462"/>
                </a:lnTo>
                <a:lnTo>
                  <a:pt x="2072538" y="2540825"/>
                </a:lnTo>
                <a:lnTo>
                  <a:pt x="2278799" y="2447137"/>
                </a:lnTo>
                <a:lnTo>
                  <a:pt x="2278799" y="831748"/>
                </a:lnTo>
                <a:lnTo>
                  <a:pt x="911885" y="1276972"/>
                </a:lnTo>
                <a:lnTo>
                  <a:pt x="911885" y="888492"/>
                </a:lnTo>
                <a:lnTo>
                  <a:pt x="2722372" y="326529"/>
                </a:lnTo>
                <a:lnTo>
                  <a:pt x="2730855" y="2241207"/>
                </a:lnTo>
                <a:lnTo>
                  <a:pt x="2942437"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931" y="706021"/>
            <a:ext cx="5978443" cy="3359515"/>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329" y="71468"/>
            <a:ext cx="2007668" cy="499719"/>
          </a:xfrm>
          <a:prstGeom prst="rect">
            <a:avLst/>
          </a:prstGeom>
        </p:spPr>
      </p:pic>
      <p:grpSp>
        <p:nvGrpSpPr>
          <p:cNvPr id="20" name="Groupe 19"/>
          <p:cNvGrpSpPr/>
          <p:nvPr/>
        </p:nvGrpSpPr>
        <p:grpSpPr>
          <a:xfrm>
            <a:off x="369530" y="4243258"/>
            <a:ext cx="6821243" cy="907100"/>
            <a:chOff x="348853" y="4416447"/>
            <a:chExt cx="6821243" cy="907100"/>
          </a:xfrm>
        </p:grpSpPr>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13"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4" name="Imag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6" name="ZoneTexte 15"/>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23" name="ZoneTexte 2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24" name="ZoneTexte 2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7" name="Imag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sp>
        <p:nvSpPr>
          <p:cNvPr id="44" name="Google Shape;44;p1"/>
          <p:cNvSpPr/>
          <p:nvPr/>
        </p:nvSpPr>
        <p:spPr>
          <a:xfrm>
            <a:off x="0" y="5715"/>
            <a:ext cx="7560309" cy="5328285"/>
          </a:xfrm>
          <a:custGeom>
            <a:avLst/>
            <a:gdLst/>
            <a:ahLst/>
            <a:cxnLst/>
            <a:rect l="l" t="t" r="r" b="b"/>
            <a:pathLst>
              <a:path w="7560309" h="5328285" extrusionOk="0">
                <a:moveTo>
                  <a:pt x="7559992" y="0"/>
                </a:moveTo>
                <a:lnTo>
                  <a:pt x="0" y="0"/>
                </a:lnTo>
                <a:lnTo>
                  <a:pt x="0" y="5328005"/>
                </a:lnTo>
                <a:lnTo>
                  <a:pt x="7559992" y="5328005"/>
                </a:lnTo>
                <a:lnTo>
                  <a:pt x="7559992" y="0"/>
                </a:lnTo>
                <a:close/>
              </a:path>
            </a:pathLst>
          </a:custGeom>
          <a:solidFill>
            <a:srgbClr val="AED9B6"/>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5" name="Google Shape;45;p1"/>
          <p:cNvSpPr/>
          <p:nvPr/>
        </p:nvSpPr>
        <p:spPr>
          <a:xfrm>
            <a:off x="4616996" y="3828846"/>
            <a:ext cx="2943225" cy="1499235"/>
          </a:xfrm>
          <a:custGeom>
            <a:avLst/>
            <a:gdLst/>
            <a:ahLst/>
            <a:cxnLst/>
            <a:rect l="l" t="t" r="r" b="b"/>
            <a:pathLst>
              <a:path w="2943225" h="1499235" extrusionOk="0">
                <a:moveTo>
                  <a:pt x="2942767" y="0"/>
                </a:moveTo>
                <a:lnTo>
                  <a:pt x="2732773" y="97104"/>
                </a:lnTo>
                <a:lnTo>
                  <a:pt x="2733002" y="97332"/>
                </a:lnTo>
                <a:lnTo>
                  <a:pt x="2733002" y="98336"/>
                </a:lnTo>
                <a:lnTo>
                  <a:pt x="2731960" y="98806"/>
                </a:lnTo>
                <a:lnTo>
                  <a:pt x="2732189" y="99034"/>
                </a:lnTo>
                <a:lnTo>
                  <a:pt x="2732189" y="822274"/>
                </a:lnTo>
                <a:lnTo>
                  <a:pt x="1724469" y="1289062"/>
                </a:lnTo>
                <a:lnTo>
                  <a:pt x="1724469" y="1290878"/>
                </a:lnTo>
                <a:lnTo>
                  <a:pt x="1724012" y="1291082"/>
                </a:lnTo>
                <a:lnTo>
                  <a:pt x="1724012" y="1287691"/>
                </a:lnTo>
                <a:lnTo>
                  <a:pt x="218782" y="590372"/>
                </a:lnTo>
                <a:lnTo>
                  <a:pt x="218782" y="395719"/>
                </a:lnTo>
                <a:lnTo>
                  <a:pt x="2603" y="488924"/>
                </a:lnTo>
                <a:lnTo>
                  <a:pt x="2603" y="489775"/>
                </a:lnTo>
                <a:lnTo>
                  <a:pt x="0" y="490893"/>
                </a:lnTo>
                <a:lnTo>
                  <a:pt x="0" y="701243"/>
                </a:lnTo>
                <a:lnTo>
                  <a:pt x="210134" y="798410"/>
                </a:lnTo>
                <a:lnTo>
                  <a:pt x="1722539" y="1498930"/>
                </a:lnTo>
                <a:lnTo>
                  <a:pt x="1722996" y="1498930"/>
                </a:lnTo>
                <a:lnTo>
                  <a:pt x="1722996" y="1498015"/>
                </a:lnTo>
                <a:lnTo>
                  <a:pt x="1725523" y="1499158"/>
                </a:lnTo>
                <a:lnTo>
                  <a:pt x="2731960" y="1032827"/>
                </a:lnTo>
                <a:lnTo>
                  <a:pt x="2942094" y="935672"/>
                </a:lnTo>
                <a:lnTo>
                  <a:pt x="2942094" y="933742"/>
                </a:lnTo>
                <a:lnTo>
                  <a:pt x="2942767" y="933424"/>
                </a:lnTo>
                <a:lnTo>
                  <a:pt x="2942767" y="0"/>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6" name="Google Shape;46;p1"/>
          <p:cNvSpPr/>
          <p:nvPr/>
        </p:nvSpPr>
        <p:spPr>
          <a:xfrm>
            <a:off x="4617542" y="1450238"/>
            <a:ext cx="2942590" cy="2793365"/>
          </a:xfrm>
          <a:custGeom>
            <a:avLst/>
            <a:gdLst/>
            <a:ahLst/>
            <a:cxnLst/>
            <a:rect l="l" t="t" r="r" b="b"/>
            <a:pathLst>
              <a:path w="2942590" h="2793365" extrusionOk="0">
                <a:moveTo>
                  <a:pt x="2942437" y="2145728"/>
                </a:moveTo>
                <a:lnTo>
                  <a:pt x="2942209" y="0"/>
                </a:lnTo>
                <a:lnTo>
                  <a:pt x="695007" y="700938"/>
                </a:lnTo>
                <a:lnTo>
                  <a:pt x="695515" y="1347444"/>
                </a:lnTo>
                <a:lnTo>
                  <a:pt x="335483" y="1464703"/>
                </a:lnTo>
                <a:lnTo>
                  <a:pt x="334784" y="2078532"/>
                </a:lnTo>
                <a:lnTo>
                  <a:pt x="1828" y="2201824"/>
                </a:lnTo>
                <a:lnTo>
                  <a:pt x="0" y="2693492"/>
                </a:lnTo>
                <a:lnTo>
                  <a:pt x="181368" y="2600515"/>
                </a:lnTo>
                <a:lnTo>
                  <a:pt x="181368" y="2388692"/>
                </a:lnTo>
                <a:lnTo>
                  <a:pt x="1508442" y="1893125"/>
                </a:lnTo>
                <a:lnTo>
                  <a:pt x="1514043" y="2792869"/>
                </a:lnTo>
                <a:lnTo>
                  <a:pt x="1692287" y="2712262"/>
                </a:lnTo>
                <a:lnTo>
                  <a:pt x="1693468" y="1575396"/>
                </a:lnTo>
                <a:lnTo>
                  <a:pt x="541591" y="2001951"/>
                </a:lnTo>
                <a:lnTo>
                  <a:pt x="541591" y="1651571"/>
                </a:lnTo>
                <a:lnTo>
                  <a:pt x="695718" y="1601558"/>
                </a:lnTo>
                <a:lnTo>
                  <a:pt x="911885" y="1531416"/>
                </a:lnTo>
                <a:lnTo>
                  <a:pt x="2067433" y="1156462"/>
                </a:lnTo>
                <a:lnTo>
                  <a:pt x="2072538" y="2540825"/>
                </a:lnTo>
                <a:lnTo>
                  <a:pt x="2278799" y="2447137"/>
                </a:lnTo>
                <a:lnTo>
                  <a:pt x="2278799" y="831748"/>
                </a:lnTo>
                <a:lnTo>
                  <a:pt x="911885" y="1276972"/>
                </a:lnTo>
                <a:lnTo>
                  <a:pt x="911885" y="888492"/>
                </a:lnTo>
                <a:lnTo>
                  <a:pt x="2722372" y="326529"/>
                </a:lnTo>
                <a:lnTo>
                  <a:pt x="2730855" y="2241207"/>
                </a:lnTo>
                <a:lnTo>
                  <a:pt x="2942437"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62" y="676449"/>
            <a:ext cx="5587384" cy="3139764"/>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329" y="71468"/>
            <a:ext cx="2007668" cy="499719"/>
          </a:xfrm>
          <a:prstGeom prst="rect">
            <a:avLst/>
          </a:prstGeom>
        </p:spPr>
      </p:pic>
      <p:grpSp>
        <p:nvGrpSpPr>
          <p:cNvPr id="20" name="Groupe 19"/>
          <p:cNvGrpSpPr/>
          <p:nvPr/>
        </p:nvGrpSpPr>
        <p:grpSpPr>
          <a:xfrm>
            <a:off x="369530" y="4243258"/>
            <a:ext cx="6821243" cy="907100"/>
            <a:chOff x="348853" y="4416447"/>
            <a:chExt cx="6821243" cy="907100"/>
          </a:xfrm>
        </p:grpSpPr>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13"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4" name="Imag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6" name="ZoneTexte 15"/>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23" name="ZoneTexte 2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24" name="ZoneTexte 2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7" name="Imag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sp>
        <p:nvSpPr>
          <p:cNvPr id="3" name="ZoneTexte 2"/>
          <p:cNvSpPr txBox="1"/>
          <p:nvPr/>
        </p:nvSpPr>
        <p:spPr>
          <a:xfrm>
            <a:off x="2097508" y="3941278"/>
            <a:ext cx="3365292" cy="307777"/>
          </a:xfrm>
          <a:prstGeom prst="rect">
            <a:avLst/>
          </a:prstGeom>
          <a:noFill/>
          <a:ln>
            <a:noFill/>
          </a:ln>
        </p:spPr>
        <p:txBody>
          <a:bodyPr wrap="square" rtlCol="0" anchor="ctr">
            <a:spAutoFit/>
          </a:bodyPr>
          <a:lstStyle/>
          <a:p>
            <a:pPr algn="ctr"/>
            <a:r>
              <a:rPr lang="fr-FR" b="1" i="1" dirty="0">
                <a:latin typeface="Trebuchet MS" panose="020B0603020202020204" pitchFamily="34" charset="0"/>
              </a:rPr>
              <a:t>Merci de </a:t>
            </a:r>
            <a:r>
              <a:rPr lang="fr-FR" b="1" i="1">
                <a:latin typeface="Trebuchet MS" panose="020B0603020202020204" pitchFamily="34" charset="0"/>
              </a:rPr>
              <a:t>votre attention !!!</a:t>
            </a:r>
            <a:endParaRPr lang="fr-FR" b="1" i="1" dirty="0">
              <a:latin typeface="Trebuchet MS" panose="020B0603020202020204" pitchFamily="34" charset="0"/>
            </a:endParaRPr>
          </a:p>
        </p:txBody>
      </p:sp>
    </p:spTree>
    <p:extLst>
      <p:ext uri="{BB962C8B-B14F-4D97-AF65-F5344CB8AC3E}">
        <p14:creationId xmlns:p14="http://schemas.microsoft.com/office/powerpoint/2010/main" val="373581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4"/>
          <p:cNvSpPr/>
          <p:nvPr/>
        </p:nvSpPr>
        <p:spPr>
          <a:xfrm>
            <a:off x="4616996" y="1450238"/>
            <a:ext cx="2943225" cy="3877945"/>
          </a:xfrm>
          <a:custGeom>
            <a:avLst/>
            <a:gdLst/>
            <a:ahLst/>
            <a:cxnLst/>
            <a:rect l="l" t="t" r="r" b="b"/>
            <a:pathLst>
              <a:path w="2943225" h="3877945" extrusionOk="0">
                <a:moveTo>
                  <a:pt x="2942767" y="2378608"/>
                </a:moveTo>
                <a:lnTo>
                  <a:pt x="2732773" y="2475712"/>
                </a:lnTo>
                <a:lnTo>
                  <a:pt x="2733002" y="2475941"/>
                </a:lnTo>
                <a:lnTo>
                  <a:pt x="2733002" y="2476944"/>
                </a:lnTo>
                <a:lnTo>
                  <a:pt x="2731960" y="2477414"/>
                </a:lnTo>
                <a:lnTo>
                  <a:pt x="2732189" y="2477643"/>
                </a:lnTo>
                <a:lnTo>
                  <a:pt x="2732189" y="3200882"/>
                </a:lnTo>
                <a:lnTo>
                  <a:pt x="1724469" y="3667671"/>
                </a:lnTo>
                <a:lnTo>
                  <a:pt x="1724469" y="3669487"/>
                </a:lnTo>
                <a:lnTo>
                  <a:pt x="1724012" y="3669690"/>
                </a:lnTo>
                <a:lnTo>
                  <a:pt x="1724012" y="3666299"/>
                </a:lnTo>
                <a:lnTo>
                  <a:pt x="218782" y="2968980"/>
                </a:lnTo>
                <a:lnTo>
                  <a:pt x="218782" y="2774327"/>
                </a:lnTo>
                <a:lnTo>
                  <a:pt x="2603" y="2867533"/>
                </a:lnTo>
                <a:lnTo>
                  <a:pt x="2603" y="2868384"/>
                </a:lnTo>
                <a:lnTo>
                  <a:pt x="0" y="2869501"/>
                </a:lnTo>
                <a:lnTo>
                  <a:pt x="0" y="3079851"/>
                </a:lnTo>
                <a:lnTo>
                  <a:pt x="210134" y="3177019"/>
                </a:lnTo>
                <a:lnTo>
                  <a:pt x="1722539" y="3877538"/>
                </a:lnTo>
                <a:lnTo>
                  <a:pt x="1722996" y="3877538"/>
                </a:lnTo>
                <a:lnTo>
                  <a:pt x="1722996" y="3876624"/>
                </a:lnTo>
                <a:lnTo>
                  <a:pt x="1725523" y="3877767"/>
                </a:lnTo>
                <a:lnTo>
                  <a:pt x="2731960" y="3411436"/>
                </a:lnTo>
                <a:lnTo>
                  <a:pt x="2942094" y="3314281"/>
                </a:lnTo>
                <a:lnTo>
                  <a:pt x="2942094" y="3312350"/>
                </a:lnTo>
                <a:lnTo>
                  <a:pt x="2942767" y="3312033"/>
                </a:lnTo>
                <a:lnTo>
                  <a:pt x="2942767" y="2378608"/>
                </a:lnTo>
                <a:close/>
              </a:path>
              <a:path w="2943225" h="3877945" extrusionOk="0">
                <a:moveTo>
                  <a:pt x="2942983" y="2145728"/>
                </a:moveTo>
                <a:lnTo>
                  <a:pt x="2942755" y="0"/>
                </a:lnTo>
                <a:lnTo>
                  <a:pt x="695553" y="700938"/>
                </a:lnTo>
                <a:lnTo>
                  <a:pt x="696061" y="1347444"/>
                </a:lnTo>
                <a:lnTo>
                  <a:pt x="336029" y="1464703"/>
                </a:lnTo>
                <a:lnTo>
                  <a:pt x="335330" y="2078532"/>
                </a:lnTo>
                <a:lnTo>
                  <a:pt x="2374" y="2201824"/>
                </a:lnTo>
                <a:lnTo>
                  <a:pt x="546" y="2693492"/>
                </a:lnTo>
                <a:lnTo>
                  <a:pt x="181914" y="2600515"/>
                </a:lnTo>
                <a:lnTo>
                  <a:pt x="181914" y="2388692"/>
                </a:lnTo>
                <a:lnTo>
                  <a:pt x="1508988" y="1893125"/>
                </a:lnTo>
                <a:lnTo>
                  <a:pt x="1514589" y="2792869"/>
                </a:lnTo>
                <a:lnTo>
                  <a:pt x="1692833" y="2712262"/>
                </a:lnTo>
                <a:lnTo>
                  <a:pt x="1694014" y="1575396"/>
                </a:lnTo>
                <a:lnTo>
                  <a:pt x="542137" y="2001951"/>
                </a:lnTo>
                <a:lnTo>
                  <a:pt x="542137" y="1651571"/>
                </a:lnTo>
                <a:lnTo>
                  <a:pt x="696264" y="1601558"/>
                </a:lnTo>
                <a:lnTo>
                  <a:pt x="912431" y="1531416"/>
                </a:lnTo>
                <a:lnTo>
                  <a:pt x="2067979" y="1156462"/>
                </a:lnTo>
                <a:lnTo>
                  <a:pt x="2073084" y="2540825"/>
                </a:lnTo>
                <a:lnTo>
                  <a:pt x="2279345" y="2447137"/>
                </a:lnTo>
                <a:lnTo>
                  <a:pt x="2279345" y="831748"/>
                </a:lnTo>
                <a:lnTo>
                  <a:pt x="912431" y="1276972"/>
                </a:lnTo>
                <a:lnTo>
                  <a:pt x="912431" y="888492"/>
                </a:lnTo>
                <a:lnTo>
                  <a:pt x="2722918" y="326529"/>
                </a:lnTo>
                <a:lnTo>
                  <a:pt x="2731401" y="2241207"/>
                </a:lnTo>
                <a:lnTo>
                  <a:pt x="2942983"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 name="Titre 1"/>
          <p:cNvSpPr>
            <a:spLocks noGrp="1"/>
          </p:cNvSpPr>
          <p:nvPr>
            <p:ph type="title"/>
          </p:nvPr>
        </p:nvSpPr>
        <p:spPr>
          <a:xfrm>
            <a:off x="0" y="162323"/>
            <a:ext cx="2253902" cy="430887"/>
          </a:xfrm>
        </p:spPr>
        <p:txBody>
          <a:bodyPr anchor="ctr"/>
          <a:lstStyle/>
          <a:p>
            <a:pPr algn="ctr"/>
            <a:r>
              <a:rPr lang="fr-FR" sz="2800" b="1" dirty="0">
                <a:solidFill>
                  <a:srgbClr val="002060"/>
                </a:solidFill>
                <a:latin typeface="Trebuchet MS" panose="020B0603020202020204" pitchFamily="34" charset="0"/>
              </a:rPr>
              <a:t>Sommaire</a:t>
            </a:r>
          </a:p>
        </p:txBody>
      </p:sp>
      <p:grpSp>
        <p:nvGrpSpPr>
          <p:cNvPr id="7" name="Groupe 6"/>
          <p:cNvGrpSpPr/>
          <p:nvPr/>
        </p:nvGrpSpPr>
        <p:grpSpPr>
          <a:xfrm>
            <a:off x="908336" y="4671328"/>
            <a:ext cx="5368661" cy="666672"/>
            <a:chOff x="348853" y="4416447"/>
            <a:chExt cx="6821243" cy="9071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2" name="ZoneTexte 11"/>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3" name="ZoneTexte 1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4" name="ZoneTexte 1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5"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pic>
        <p:nvPicPr>
          <p:cNvPr id="4" name="Imag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9276" y="112715"/>
            <a:ext cx="2155442" cy="536500"/>
          </a:xfrm>
          <a:prstGeom prst="rect">
            <a:avLst/>
          </a:prstGeom>
        </p:spPr>
      </p:pic>
      <p:sp>
        <p:nvSpPr>
          <p:cNvPr id="5" name="ZoneTexte 4"/>
          <p:cNvSpPr txBox="1"/>
          <p:nvPr/>
        </p:nvSpPr>
        <p:spPr>
          <a:xfrm>
            <a:off x="983350" y="1716919"/>
            <a:ext cx="3650105" cy="2031325"/>
          </a:xfrm>
          <a:prstGeom prst="rect">
            <a:avLst/>
          </a:prstGeom>
          <a:noFill/>
        </p:spPr>
        <p:txBody>
          <a:bodyPr wrap="square" rtlCol="0">
            <a:spAutoFit/>
          </a:bodyPr>
          <a:lstStyle/>
          <a:p>
            <a:pPr marL="342900" indent="-342900">
              <a:buFont typeface="+mj-lt"/>
              <a:buAutoNum type="arabicPeriod"/>
            </a:pPr>
            <a:r>
              <a:rPr lang="fr-FR" b="1" dirty="0">
                <a:latin typeface="Trebuchet MS" panose="020B0603020202020204" pitchFamily="34" charset="0"/>
              </a:rPr>
              <a:t>Contexte</a:t>
            </a:r>
          </a:p>
          <a:p>
            <a:pPr marL="342900" indent="-342900">
              <a:buFont typeface="+mj-lt"/>
              <a:buAutoNum type="arabicPeriod"/>
            </a:pPr>
            <a:endParaRPr lang="fr-FR" b="1" dirty="0">
              <a:latin typeface="Trebuchet MS" panose="020B0603020202020204" pitchFamily="34" charset="0"/>
            </a:endParaRPr>
          </a:p>
          <a:p>
            <a:pPr marL="342900" indent="-342900">
              <a:buFont typeface="+mj-lt"/>
              <a:buAutoNum type="arabicPeriod"/>
            </a:pPr>
            <a:r>
              <a:rPr lang="fr-FR" b="1" dirty="0">
                <a:latin typeface="Trebuchet MS" panose="020B0603020202020204" pitchFamily="34" charset="0"/>
              </a:rPr>
              <a:t>Présentation ADPME</a:t>
            </a:r>
          </a:p>
          <a:p>
            <a:pPr marL="342900" indent="-342900">
              <a:buFont typeface="+mj-lt"/>
              <a:buAutoNum type="arabicPeriod"/>
            </a:pPr>
            <a:endParaRPr lang="fr-FR" b="1" dirty="0">
              <a:latin typeface="Trebuchet MS" panose="020B0603020202020204" pitchFamily="34" charset="0"/>
            </a:endParaRPr>
          </a:p>
          <a:p>
            <a:pPr marL="342900" indent="-342900">
              <a:buFont typeface="+mj-lt"/>
              <a:buAutoNum type="arabicPeriod"/>
            </a:pPr>
            <a:r>
              <a:rPr lang="fr-FR" b="1" dirty="0">
                <a:latin typeface="Trebuchet MS" panose="020B0603020202020204" pitchFamily="34" charset="0"/>
              </a:rPr>
              <a:t>Présentation PAEB</a:t>
            </a:r>
          </a:p>
          <a:p>
            <a:pPr marL="342900" indent="-342900">
              <a:buFont typeface="+mj-lt"/>
              <a:buAutoNum type="arabicPeriod"/>
            </a:pPr>
            <a:endParaRPr lang="fr-FR" b="1" dirty="0">
              <a:latin typeface="Trebuchet MS" panose="020B0603020202020204" pitchFamily="34" charset="0"/>
            </a:endParaRPr>
          </a:p>
          <a:p>
            <a:pPr marL="342900" indent="-342900">
              <a:buFont typeface="+mj-lt"/>
              <a:buAutoNum type="arabicPeriod"/>
            </a:pPr>
            <a:r>
              <a:rPr lang="fr-FR" b="1" dirty="0">
                <a:latin typeface="Trebuchet MS" panose="020B0603020202020204" pitchFamily="34" charset="0"/>
              </a:rPr>
              <a:t>Composantes et ciblage PAEB</a:t>
            </a:r>
          </a:p>
          <a:p>
            <a:pPr marL="342900" indent="-342900">
              <a:buFont typeface="+mj-lt"/>
              <a:buAutoNum type="arabicPeriod"/>
            </a:pPr>
            <a:endParaRPr lang="fr-FR" b="1" dirty="0">
              <a:latin typeface="Trebuchet MS" panose="020B0603020202020204" pitchFamily="34" charset="0"/>
            </a:endParaRPr>
          </a:p>
          <a:p>
            <a:pPr marL="342900" indent="-342900">
              <a:buFont typeface="+mj-lt"/>
              <a:buAutoNum type="arabicPeriod"/>
            </a:pPr>
            <a:r>
              <a:rPr lang="fr-FR" b="1" dirty="0">
                <a:latin typeface="Trebuchet MS" panose="020B0603020202020204" pitchFamily="34" charset="0"/>
              </a:rPr>
              <a:t>Organigramme UGP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4"/>
          <p:cNvSpPr/>
          <p:nvPr/>
        </p:nvSpPr>
        <p:spPr>
          <a:xfrm>
            <a:off x="4616996" y="1450238"/>
            <a:ext cx="2943225" cy="3877945"/>
          </a:xfrm>
          <a:custGeom>
            <a:avLst/>
            <a:gdLst/>
            <a:ahLst/>
            <a:cxnLst/>
            <a:rect l="l" t="t" r="r" b="b"/>
            <a:pathLst>
              <a:path w="2943225" h="3877945" extrusionOk="0">
                <a:moveTo>
                  <a:pt x="2942767" y="2378608"/>
                </a:moveTo>
                <a:lnTo>
                  <a:pt x="2732773" y="2475712"/>
                </a:lnTo>
                <a:lnTo>
                  <a:pt x="2733002" y="2475941"/>
                </a:lnTo>
                <a:lnTo>
                  <a:pt x="2733002" y="2476944"/>
                </a:lnTo>
                <a:lnTo>
                  <a:pt x="2731960" y="2477414"/>
                </a:lnTo>
                <a:lnTo>
                  <a:pt x="2732189" y="2477643"/>
                </a:lnTo>
                <a:lnTo>
                  <a:pt x="2732189" y="3200882"/>
                </a:lnTo>
                <a:lnTo>
                  <a:pt x="1724469" y="3667671"/>
                </a:lnTo>
                <a:lnTo>
                  <a:pt x="1724469" y="3669487"/>
                </a:lnTo>
                <a:lnTo>
                  <a:pt x="1724012" y="3669690"/>
                </a:lnTo>
                <a:lnTo>
                  <a:pt x="1724012" y="3666299"/>
                </a:lnTo>
                <a:lnTo>
                  <a:pt x="218782" y="2968980"/>
                </a:lnTo>
                <a:lnTo>
                  <a:pt x="218782" y="2774327"/>
                </a:lnTo>
                <a:lnTo>
                  <a:pt x="2603" y="2867533"/>
                </a:lnTo>
                <a:lnTo>
                  <a:pt x="2603" y="2868384"/>
                </a:lnTo>
                <a:lnTo>
                  <a:pt x="0" y="2869501"/>
                </a:lnTo>
                <a:lnTo>
                  <a:pt x="0" y="3079851"/>
                </a:lnTo>
                <a:lnTo>
                  <a:pt x="210134" y="3177019"/>
                </a:lnTo>
                <a:lnTo>
                  <a:pt x="1722539" y="3877538"/>
                </a:lnTo>
                <a:lnTo>
                  <a:pt x="1722996" y="3877538"/>
                </a:lnTo>
                <a:lnTo>
                  <a:pt x="1722996" y="3876624"/>
                </a:lnTo>
                <a:lnTo>
                  <a:pt x="1725523" y="3877767"/>
                </a:lnTo>
                <a:lnTo>
                  <a:pt x="2731960" y="3411436"/>
                </a:lnTo>
                <a:lnTo>
                  <a:pt x="2942094" y="3314281"/>
                </a:lnTo>
                <a:lnTo>
                  <a:pt x="2942094" y="3312350"/>
                </a:lnTo>
                <a:lnTo>
                  <a:pt x="2942767" y="3312033"/>
                </a:lnTo>
                <a:lnTo>
                  <a:pt x="2942767" y="2378608"/>
                </a:lnTo>
                <a:close/>
              </a:path>
              <a:path w="2943225" h="3877945" extrusionOk="0">
                <a:moveTo>
                  <a:pt x="2942983" y="2145728"/>
                </a:moveTo>
                <a:lnTo>
                  <a:pt x="2942755" y="0"/>
                </a:lnTo>
                <a:lnTo>
                  <a:pt x="695553" y="700938"/>
                </a:lnTo>
                <a:lnTo>
                  <a:pt x="696061" y="1347444"/>
                </a:lnTo>
                <a:lnTo>
                  <a:pt x="336029" y="1464703"/>
                </a:lnTo>
                <a:lnTo>
                  <a:pt x="335330" y="2078532"/>
                </a:lnTo>
                <a:lnTo>
                  <a:pt x="2374" y="2201824"/>
                </a:lnTo>
                <a:lnTo>
                  <a:pt x="546" y="2693492"/>
                </a:lnTo>
                <a:lnTo>
                  <a:pt x="181914" y="2600515"/>
                </a:lnTo>
                <a:lnTo>
                  <a:pt x="181914" y="2388692"/>
                </a:lnTo>
                <a:lnTo>
                  <a:pt x="1508988" y="1893125"/>
                </a:lnTo>
                <a:lnTo>
                  <a:pt x="1514589" y="2792869"/>
                </a:lnTo>
                <a:lnTo>
                  <a:pt x="1692833" y="2712262"/>
                </a:lnTo>
                <a:lnTo>
                  <a:pt x="1694014" y="1575396"/>
                </a:lnTo>
                <a:lnTo>
                  <a:pt x="542137" y="2001951"/>
                </a:lnTo>
                <a:lnTo>
                  <a:pt x="542137" y="1651571"/>
                </a:lnTo>
                <a:lnTo>
                  <a:pt x="696264" y="1601558"/>
                </a:lnTo>
                <a:lnTo>
                  <a:pt x="912431" y="1531416"/>
                </a:lnTo>
                <a:lnTo>
                  <a:pt x="2067979" y="1156462"/>
                </a:lnTo>
                <a:lnTo>
                  <a:pt x="2073084" y="2540825"/>
                </a:lnTo>
                <a:lnTo>
                  <a:pt x="2279345" y="2447137"/>
                </a:lnTo>
                <a:lnTo>
                  <a:pt x="2279345" y="831748"/>
                </a:lnTo>
                <a:lnTo>
                  <a:pt x="912431" y="1276972"/>
                </a:lnTo>
                <a:lnTo>
                  <a:pt x="912431" y="888492"/>
                </a:lnTo>
                <a:lnTo>
                  <a:pt x="2722918" y="326529"/>
                </a:lnTo>
                <a:lnTo>
                  <a:pt x="2731401" y="2241207"/>
                </a:lnTo>
                <a:lnTo>
                  <a:pt x="2942983"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7" name="Groupe 6"/>
          <p:cNvGrpSpPr/>
          <p:nvPr/>
        </p:nvGrpSpPr>
        <p:grpSpPr>
          <a:xfrm>
            <a:off x="908336" y="4671328"/>
            <a:ext cx="5368661" cy="666672"/>
            <a:chOff x="348853" y="4416447"/>
            <a:chExt cx="6821243" cy="9071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2" name="ZoneTexte 11"/>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3" name="ZoneTexte 1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4" name="ZoneTexte 1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5"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sp>
        <p:nvSpPr>
          <p:cNvPr id="4" name="ZoneTexte 3"/>
          <p:cNvSpPr txBox="1"/>
          <p:nvPr/>
        </p:nvSpPr>
        <p:spPr>
          <a:xfrm>
            <a:off x="382707" y="1477197"/>
            <a:ext cx="6715505" cy="2677656"/>
          </a:xfrm>
          <a:prstGeom prst="rect">
            <a:avLst/>
          </a:prstGeom>
          <a:noFill/>
        </p:spPr>
        <p:txBody>
          <a:bodyPr wrap="square" rtlCol="0">
            <a:spAutoFit/>
          </a:bodyPr>
          <a:lstStyle/>
          <a:p>
            <a:pPr marL="285750" lvl="5" indent="-285750" algn="just">
              <a:buFont typeface="Wingdings" panose="05000000000000000000" pitchFamily="2" charset="2"/>
              <a:buChar char="v"/>
            </a:pPr>
            <a:r>
              <a:rPr lang="fr-FR" sz="1200" dirty="0">
                <a:latin typeface="Trebuchet MS" panose="020B0603020202020204" pitchFamily="34" charset="0"/>
              </a:rPr>
              <a:t>Volonté du Gouvernement de maintenir la dynamique de croissance pour relever les défis de formalisation et de transformation structurelle de l’économie et de création d’emplois décents.</a:t>
            </a:r>
          </a:p>
          <a:p>
            <a:pPr marL="285750" lvl="5"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Nécessité de renforcer le secteur privé, de densifier et de diversifier le tissu économique.</a:t>
            </a: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2020 : Loi N°2020-03 du 20 mars 2020 : </a:t>
            </a:r>
            <a:r>
              <a:rPr lang="fr-FR" sz="1200" dirty="0">
                <a:latin typeface="Trebuchet MS" panose="020B0603020202020204" pitchFamily="34" charset="0"/>
                <a:hlinkClick r:id="rId8"/>
              </a:rPr>
              <a:t>Loi pour la Promotion et le Développement des MPME</a:t>
            </a:r>
            <a:endParaRPr lang="fr-FR" sz="1200" dirty="0">
              <a:latin typeface="Trebuchet MS" panose="020B0603020202020204" pitchFamily="34" charset="0"/>
            </a:endParaRP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PAG 2 -&gt; Pilier 2 : « Poursuivre la transformation structurelle de l’économie »</a:t>
            </a: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2022 : Création en mars 2022 de </a:t>
            </a:r>
            <a:r>
              <a:rPr lang="fr-FR" sz="1200" dirty="0">
                <a:latin typeface="Trebuchet MS" panose="020B0603020202020204" pitchFamily="34" charset="0"/>
                <a:hlinkClick r:id="rId9"/>
              </a:rPr>
              <a:t>l’Agence de Développement des Petites et Moyennes Entreprises (ADPME)</a:t>
            </a:r>
            <a:r>
              <a:rPr lang="fr-FR" sz="1200" dirty="0">
                <a:latin typeface="Trebuchet MS" panose="020B0603020202020204" pitchFamily="34" charset="0"/>
              </a:rPr>
              <a:t> en tant que guichet unique de promotion et de développement des PME en République du Bénin</a:t>
            </a:r>
          </a:p>
        </p:txBody>
      </p:sp>
      <p:sp>
        <p:nvSpPr>
          <p:cNvPr id="17" name="Titre 1"/>
          <p:cNvSpPr>
            <a:spLocks noGrp="1"/>
          </p:cNvSpPr>
          <p:nvPr>
            <p:ph type="title"/>
          </p:nvPr>
        </p:nvSpPr>
        <p:spPr>
          <a:xfrm>
            <a:off x="0" y="193100"/>
            <a:ext cx="2253902" cy="369332"/>
          </a:xfrm>
        </p:spPr>
        <p:txBody>
          <a:bodyPr anchor="ctr"/>
          <a:lstStyle/>
          <a:p>
            <a:pPr algn="ctr"/>
            <a:r>
              <a:rPr lang="fr-FR" sz="2400" b="1" dirty="0">
                <a:solidFill>
                  <a:srgbClr val="002060"/>
                </a:solidFill>
                <a:latin typeface="Trebuchet MS" panose="020B0603020202020204" pitchFamily="34" charset="0"/>
              </a:rPr>
              <a:t>Contexte</a:t>
            </a:r>
          </a:p>
        </p:txBody>
      </p:sp>
      <p:pic>
        <p:nvPicPr>
          <p:cNvPr id="18" name="Imag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99276" y="112715"/>
            <a:ext cx="2155442" cy="536500"/>
          </a:xfrm>
          <a:prstGeom prst="rect">
            <a:avLst/>
          </a:prstGeom>
        </p:spPr>
      </p:pic>
    </p:spTree>
    <p:extLst>
      <p:ext uri="{BB962C8B-B14F-4D97-AF65-F5344CB8AC3E}">
        <p14:creationId xmlns:p14="http://schemas.microsoft.com/office/powerpoint/2010/main" val="192714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4"/>
          <p:cNvSpPr/>
          <p:nvPr/>
        </p:nvSpPr>
        <p:spPr>
          <a:xfrm>
            <a:off x="4616996" y="1450238"/>
            <a:ext cx="2943225" cy="3877945"/>
          </a:xfrm>
          <a:custGeom>
            <a:avLst/>
            <a:gdLst/>
            <a:ahLst/>
            <a:cxnLst/>
            <a:rect l="l" t="t" r="r" b="b"/>
            <a:pathLst>
              <a:path w="2943225" h="3877945" extrusionOk="0">
                <a:moveTo>
                  <a:pt x="2942767" y="2378608"/>
                </a:moveTo>
                <a:lnTo>
                  <a:pt x="2732773" y="2475712"/>
                </a:lnTo>
                <a:lnTo>
                  <a:pt x="2733002" y="2475941"/>
                </a:lnTo>
                <a:lnTo>
                  <a:pt x="2733002" y="2476944"/>
                </a:lnTo>
                <a:lnTo>
                  <a:pt x="2731960" y="2477414"/>
                </a:lnTo>
                <a:lnTo>
                  <a:pt x="2732189" y="2477643"/>
                </a:lnTo>
                <a:lnTo>
                  <a:pt x="2732189" y="3200882"/>
                </a:lnTo>
                <a:lnTo>
                  <a:pt x="1724469" y="3667671"/>
                </a:lnTo>
                <a:lnTo>
                  <a:pt x="1724469" y="3669487"/>
                </a:lnTo>
                <a:lnTo>
                  <a:pt x="1724012" y="3669690"/>
                </a:lnTo>
                <a:lnTo>
                  <a:pt x="1724012" y="3666299"/>
                </a:lnTo>
                <a:lnTo>
                  <a:pt x="218782" y="2968980"/>
                </a:lnTo>
                <a:lnTo>
                  <a:pt x="218782" y="2774327"/>
                </a:lnTo>
                <a:lnTo>
                  <a:pt x="2603" y="2867533"/>
                </a:lnTo>
                <a:lnTo>
                  <a:pt x="2603" y="2868384"/>
                </a:lnTo>
                <a:lnTo>
                  <a:pt x="0" y="2869501"/>
                </a:lnTo>
                <a:lnTo>
                  <a:pt x="0" y="3079851"/>
                </a:lnTo>
                <a:lnTo>
                  <a:pt x="210134" y="3177019"/>
                </a:lnTo>
                <a:lnTo>
                  <a:pt x="1722539" y="3877538"/>
                </a:lnTo>
                <a:lnTo>
                  <a:pt x="1722996" y="3877538"/>
                </a:lnTo>
                <a:lnTo>
                  <a:pt x="1722996" y="3876624"/>
                </a:lnTo>
                <a:lnTo>
                  <a:pt x="1725523" y="3877767"/>
                </a:lnTo>
                <a:lnTo>
                  <a:pt x="2731960" y="3411436"/>
                </a:lnTo>
                <a:lnTo>
                  <a:pt x="2942094" y="3314281"/>
                </a:lnTo>
                <a:lnTo>
                  <a:pt x="2942094" y="3312350"/>
                </a:lnTo>
                <a:lnTo>
                  <a:pt x="2942767" y="3312033"/>
                </a:lnTo>
                <a:lnTo>
                  <a:pt x="2942767" y="2378608"/>
                </a:lnTo>
                <a:close/>
              </a:path>
              <a:path w="2943225" h="3877945" extrusionOk="0">
                <a:moveTo>
                  <a:pt x="2942983" y="2145728"/>
                </a:moveTo>
                <a:lnTo>
                  <a:pt x="2942755" y="0"/>
                </a:lnTo>
                <a:lnTo>
                  <a:pt x="695553" y="700938"/>
                </a:lnTo>
                <a:lnTo>
                  <a:pt x="696061" y="1347444"/>
                </a:lnTo>
                <a:lnTo>
                  <a:pt x="336029" y="1464703"/>
                </a:lnTo>
                <a:lnTo>
                  <a:pt x="335330" y="2078532"/>
                </a:lnTo>
                <a:lnTo>
                  <a:pt x="2374" y="2201824"/>
                </a:lnTo>
                <a:lnTo>
                  <a:pt x="546" y="2693492"/>
                </a:lnTo>
                <a:lnTo>
                  <a:pt x="181914" y="2600515"/>
                </a:lnTo>
                <a:lnTo>
                  <a:pt x="181914" y="2388692"/>
                </a:lnTo>
                <a:lnTo>
                  <a:pt x="1508988" y="1893125"/>
                </a:lnTo>
                <a:lnTo>
                  <a:pt x="1514589" y="2792869"/>
                </a:lnTo>
                <a:lnTo>
                  <a:pt x="1692833" y="2712262"/>
                </a:lnTo>
                <a:lnTo>
                  <a:pt x="1694014" y="1575396"/>
                </a:lnTo>
                <a:lnTo>
                  <a:pt x="542137" y="2001951"/>
                </a:lnTo>
                <a:lnTo>
                  <a:pt x="542137" y="1651571"/>
                </a:lnTo>
                <a:lnTo>
                  <a:pt x="696264" y="1601558"/>
                </a:lnTo>
                <a:lnTo>
                  <a:pt x="912431" y="1531416"/>
                </a:lnTo>
                <a:lnTo>
                  <a:pt x="2067979" y="1156462"/>
                </a:lnTo>
                <a:lnTo>
                  <a:pt x="2073084" y="2540825"/>
                </a:lnTo>
                <a:lnTo>
                  <a:pt x="2279345" y="2447137"/>
                </a:lnTo>
                <a:lnTo>
                  <a:pt x="2279345" y="831748"/>
                </a:lnTo>
                <a:lnTo>
                  <a:pt x="912431" y="1276972"/>
                </a:lnTo>
                <a:lnTo>
                  <a:pt x="912431" y="888492"/>
                </a:lnTo>
                <a:lnTo>
                  <a:pt x="2722918" y="326529"/>
                </a:lnTo>
                <a:lnTo>
                  <a:pt x="2731401" y="2241207"/>
                </a:lnTo>
                <a:lnTo>
                  <a:pt x="2942983"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7" name="Groupe 6"/>
          <p:cNvGrpSpPr/>
          <p:nvPr/>
        </p:nvGrpSpPr>
        <p:grpSpPr>
          <a:xfrm>
            <a:off x="908336" y="4671328"/>
            <a:ext cx="5368661" cy="666672"/>
            <a:chOff x="348853" y="4416447"/>
            <a:chExt cx="6821243" cy="9071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2" name="ZoneTexte 11"/>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3" name="ZoneTexte 1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4" name="ZoneTexte 1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5"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sp>
        <p:nvSpPr>
          <p:cNvPr id="4" name="ZoneTexte 3"/>
          <p:cNvSpPr txBox="1"/>
          <p:nvPr/>
        </p:nvSpPr>
        <p:spPr>
          <a:xfrm>
            <a:off x="382707" y="1291669"/>
            <a:ext cx="6715505" cy="3600986"/>
          </a:xfrm>
          <a:prstGeom prst="rect">
            <a:avLst/>
          </a:prstGeom>
          <a:noFill/>
        </p:spPr>
        <p:txBody>
          <a:bodyPr wrap="square" rtlCol="0">
            <a:spAutoFit/>
          </a:bodyPr>
          <a:lstStyle/>
          <a:p>
            <a:pPr lvl="5" algn="just"/>
            <a:r>
              <a:rPr lang="fr-FR" sz="1200" dirty="0">
                <a:latin typeface="Trebuchet MS" panose="020B0603020202020204" pitchFamily="34" charset="0"/>
              </a:rPr>
              <a:t>Sous tutelle du Ministère des PME et de la Promotion de l’Emploi (MPMEPE), l’ADPME est chargée de :</a:t>
            </a:r>
          </a:p>
          <a:p>
            <a:pPr marL="285750" lvl="5"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Accueillir, informer et orienter les MPME vers les dispositifs d’appuis existants</a:t>
            </a: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Instruire et agréer au régime des MPME</a:t>
            </a: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Appuyer la compétitivité des MPME au niveau local, sous régional et international</a:t>
            </a: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Identifier et accompagner les entreprises stratégiques et/ou à fort potentiel de croissance</a:t>
            </a: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Faciliter l’accès aux financements et aux marchés</a:t>
            </a: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Promouvoir des produits financiers innovants et adaptés aux besoins des MPME </a:t>
            </a: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a:latin typeface="Trebuchet MS" panose="020B0603020202020204" pitchFamily="34" charset="0"/>
              </a:rPr>
              <a:t>Aider à la restructuration et à la mise à niveau des entreprises en difficulté</a:t>
            </a:r>
          </a:p>
          <a:p>
            <a:pPr marL="285750" lvl="8" indent="-285750" algn="just">
              <a:buFont typeface="Wingdings" panose="05000000000000000000" pitchFamily="2" charset="2"/>
              <a:buChar char="v"/>
            </a:pPr>
            <a:endParaRPr lang="fr-FR" sz="1200" dirty="0">
              <a:latin typeface="Trebuchet MS" panose="020B0603020202020204" pitchFamily="34" charset="0"/>
            </a:endParaRPr>
          </a:p>
          <a:p>
            <a:pPr marL="285750" lvl="8" indent="-285750" algn="just">
              <a:buFont typeface="Wingdings" panose="05000000000000000000" pitchFamily="2" charset="2"/>
              <a:buChar char="v"/>
            </a:pPr>
            <a:r>
              <a:rPr lang="fr-FR" sz="1200" dirty="0" err="1">
                <a:latin typeface="Trebuchet MS" panose="020B0603020202020204" pitchFamily="34" charset="0"/>
              </a:rPr>
              <a:t>Cf</a:t>
            </a:r>
            <a:r>
              <a:rPr lang="fr-FR" sz="1200" dirty="0">
                <a:latin typeface="Trebuchet MS" panose="020B0603020202020204" pitchFamily="34" charset="0"/>
              </a:rPr>
              <a:t> </a:t>
            </a:r>
            <a:r>
              <a:rPr lang="fr-FR" sz="1200" dirty="0">
                <a:latin typeface="Trebuchet MS" panose="020B0603020202020204" pitchFamily="34" charset="0"/>
                <a:hlinkClick r:id="rId8"/>
              </a:rPr>
              <a:t>Décret n°2022-199 création ADPME et approbation de ses statuts</a:t>
            </a:r>
            <a:endParaRPr lang="fr-FR" sz="1200" dirty="0">
              <a:latin typeface="Trebuchet MS" panose="020B0603020202020204" pitchFamily="34" charset="0"/>
            </a:endParaRPr>
          </a:p>
          <a:p>
            <a:pPr marL="285750" lvl="8" indent="-285750" algn="just">
              <a:buFont typeface="Wingdings" panose="05000000000000000000" pitchFamily="2" charset="2"/>
              <a:buChar char="v"/>
            </a:pPr>
            <a:endParaRPr lang="fr-FR" sz="1200" dirty="0">
              <a:latin typeface="Trebuchet MS" panose="020B0603020202020204" pitchFamily="34" charset="0"/>
            </a:endParaRPr>
          </a:p>
        </p:txBody>
      </p:sp>
      <p:sp>
        <p:nvSpPr>
          <p:cNvPr id="17" name="Titre 1"/>
          <p:cNvSpPr>
            <a:spLocks noGrp="1"/>
          </p:cNvSpPr>
          <p:nvPr>
            <p:ph type="title"/>
          </p:nvPr>
        </p:nvSpPr>
        <p:spPr>
          <a:xfrm>
            <a:off x="89940" y="196299"/>
            <a:ext cx="3500203" cy="369332"/>
          </a:xfrm>
        </p:spPr>
        <p:txBody>
          <a:bodyPr anchor="ctr"/>
          <a:lstStyle/>
          <a:p>
            <a:pPr algn="ctr"/>
            <a:r>
              <a:rPr lang="fr-FR" sz="2400" b="1" dirty="0">
                <a:solidFill>
                  <a:srgbClr val="002060"/>
                </a:solidFill>
                <a:latin typeface="Trebuchet MS" panose="020B0603020202020204" pitchFamily="34" charset="0"/>
              </a:rPr>
              <a:t>Présentation ADPME</a:t>
            </a:r>
          </a:p>
        </p:txBody>
      </p:sp>
      <p:pic>
        <p:nvPicPr>
          <p:cNvPr id="18" name="Imag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99276" y="112715"/>
            <a:ext cx="2155442" cy="536500"/>
          </a:xfrm>
          <a:prstGeom prst="rect">
            <a:avLst/>
          </a:prstGeom>
        </p:spPr>
      </p:pic>
    </p:spTree>
    <p:extLst>
      <p:ext uri="{BB962C8B-B14F-4D97-AF65-F5344CB8AC3E}">
        <p14:creationId xmlns:p14="http://schemas.microsoft.com/office/powerpoint/2010/main" val="32959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4"/>
          <p:cNvSpPr/>
          <p:nvPr/>
        </p:nvSpPr>
        <p:spPr>
          <a:xfrm>
            <a:off x="4616996" y="1450238"/>
            <a:ext cx="2943225" cy="3877945"/>
          </a:xfrm>
          <a:custGeom>
            <a:avLst/>
            <a:gdLst/>
            <a:ahLst/>
            <a:cxnLst/>
            <a:rect l="l" t="t" r="r" b="b"/>
            <a:pathLst>
              <a:path w="2943225" h="3877945" extrusionOk="0">
                <a:moveTo>
                  <a:pt x="2942767" y="2378608"/>
                </a:moveTo>
                <a:lnTo>
                  <a:pt x="2732773" y="2475712"/>
                </a:lnTo>
                <a:lnTo>
                  <a:pt x="2733002" y="2475941"/>
                </a:lnTo>
                <a:lnTo>
                  <a:pt x="2733002" y="2476944"/>
                </a:lnTo>
                <a:lnTo>
                  <a:pt x="2731960" y="2477414"/>
                </a:lnTo>
                <a:lnTo>
                  <a:pt x="2732189" y="2477643"/>
                </a:lnTo>
                <a:lnTo>
                  <a:pt x="2732189" y="3200882"/>
                </a:lnTo>
                <a:lnTo>
                  <a:pt x="1724469" y="3667671"/>
                </a:lnTo>
                <a:lnTo>
                  <a:pt x="1724469" y="3669487"/>
                </a:lnTo>
                <a:lnTo>
                  <a:pt x="1724012" y="3669690"/>
                </a:lnTo>
                <a:lnTo>
                  <a:pt x="1724012" y="3666299"/>
                </a:lnTo>
                <a:lnTo>
                  <a:pt x="218782" y="2968980"/>
                </a:lnTo>
                <a:lnTo>
                  <a:pt x="218782" y="2774327"/>
                </a:lnTo>
                <a:lnTo>
                  <a:pt x="2603" y="2867533"/>
                </a:lnTo>
                <a:lnTo>
                  <a:pt x="2603" y="2868384"/>
                </a:lnTo>
                <a:lnTo>
                  <a:pt x="0" y="2869501"/>
                </a:lnTo>
                <a:lnTo>
                  <a:pt x="0" y="3079851"/>
                </a:lnTo>
                <a:lnTo>
                  <a:pt x="210134" y="3177019"/>
                </a:lnTo>
                <a:lnTo>
                  <a:pt x="1722539" y="3877538"/>
                </a:lnTo>
                <a:lnTo>
                  <a:pt x="1722996" y="3877538"/>
                </a:lnTo>
                <a:lnTo>
                  <a:pt x="1722996" y="3876624"/>
                </a:lnTo>
                <a:lnTo>
                  <a:pt x="1725523" y="3877767"/>
                </a:lnTo>
                <a:lnTo>
                  <a:pt x="2731960" y="3411436"/>
                </a:lnTo>
                <a:lnTo>
                  <a:pt x="2942094" y="3314281"/>
                </a:lnTo>
                <a:lnTo>
                  <a:pt x="2942094" y="3312350"/>
                </a:lnTo>
                <a:lnTo>
                  <a:pt x="2942767" y="3312033"/>
                </a:lnTo>
                <a:lnTo>
                  <a:pt x="2942767" y="2378608"/>
                </a:lnTo>
                <a:close/>
              </a:path>
              <a:path w="2943225" h="3877945" extrusionOk="0">
                <a:moveTo>
                  <a:pt x="2942983" y="2145728"/>
                </a:moveTo>
                <a:lnTo>
                  <a:pt x="2942755" y="0"/>
                </a:lnTo>
                <a:lnTo>
                  <a:pt x="695553" y="700938"/>
                </a:lnTo>
                <a:lnTo>
                  <a:pt x="696061" y="1347444"/>
                </a:lnTo>
                <a:lnTo>
                  <a:pt x="336029" y="1464703"/>
                </a:lnTo>
                <a:lnTo>
                  <a:pt x="335330" y="2078532"/>
                </a:lnTo>
                <a:lnTo>
                  <a:pt x="2374" y="2201824"/>
                </a:lnTo>
                <a:lnTo>
                  <a:pt x="546" y="2693492"/>
                </a:lnTo>
                <a:lnTo>
                  <a:pt x="181914" y="2600515"/>
                </a:lnTo>
                <a:lnTo>
                  <a:pt x="181914" y="2388692"/>
                </a:lnTo>
                <a:lnTo>
                  <a:pt x="1508988" y="1893125"/>
                </a:lnTo>
                <a:lnTo>
                  <a:pt x="1514589" y="2792869"/>
                </a:lnTo>
                <a:lnTo>
                  <a:pt x="1692833" y="2712262"/>
                </a:lnTo>
                <a:lnTo>
                  <a:pt x="1694014" y="1575396"/>
                </a:lnTo>
                <a:lnTo>
                  <a:pt x="542137" y="2001951"/>
                </a:lnTo>
                <a:lnTo>
                  <a:pt x="542137" y="1651571"/>
                </a:lnTo>
                <a:lnTo>
                  <a:pt x="696264" y="1601558"/>
                </a:lnTo>
                <a:lnTo>
                  <a:pt x="912431" y="1531416"/>
                </a:lnTo>
                <a:lnTo>
                  <a:pt x="2067979" y="1156462"/>
                </a:lnTo>
                <a:lnTo>
                  <a:pt x="2073084" y="2540825"/>
                </a:lnTo>
                <a:lnTo>
                  <a:pt x="2279345" y="2447137"/>
                </a:lnTo>
                <a:lnTo>
                  <a:pt x="2279345" y="831748"/>
                </a:lnTo>
                <a:lnTo>
                  <a:pt x="912431" y="1276972"/>
                </a:lnTo>
                <a:lnTo>
                  <a:pt x="912431" y="888492"/>
                </a:lnTo>
                <a:lnTo>
                  <a:pt x="2722918" y="326529"/>
                </a:lnTo>
                <a:lnTo>
                  <a:pt x="2731401" y="2241207"/>
                </a:lnTo>
                <a:lnTo>
                  <a:pt x="2942983"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7" name="Groupe 6"/>
          <p:cNvGrpSpPr/>
          <p:nvPr/>
        </p:nvGrpSpPr>
        <p:grpSpPr>
          <a:xfrm>
            <a:off x="908336" y="4671328"/>
            <a:ext cx="5368661" cy="666672"/>
            <a:chOff x="348853" y="4416447"/>
            <a:chExt cx="6821243" cy="9071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2" name="ZoneTexte 11"/>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3" name="ZoneTexte 1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4" name="ZoneTexte 1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5"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sp>
        <p:nvSpPr>
          <p:cNvPr id="4" name="ZoneTexte 3"/>
          <p:cNvSpPr txBox="1"/>
          <p:nvPr/>
        </p:nvSpPr>
        <p:spPr>
          <a:xfrm>
            <a:off x="382707" y="901929"/>
            <a:ext cx="6715505" cy="3677930"/>
          </a:xfrm>
          <a:prstGeom prst="rect">
            <a:avLst/>
          </a:prstGeom>
          <a:noFill/>
        </p:spPr>
        <p:txBody>
          <a:bodyPr wrap="square" rtlCol="0">
            <a:spAutoFit/>
          </a:bodyPr>
          <a:lstStyle/>
          <a:p>
            <a:pPr lvl="5" algn="just"/>
            <a:r>
              <a:rPr lang="fr-FR" sz="1200" b="1" dirty="0">
                <a:latin typeface="Trebuchet MS" panose="020B0603020202020204" pitchFamily="34" charset="0"/>
              </a:rPr>
              <a:t>Informations </a:t>
            </a:r>
          </a:p>
          <a:p>
            <a:pPr lvl="5" algn="just"/>
            <a:endParaRPr lang="fr-FR" sz="1200" b="1" dirty="0">
              <a:latin typeface="Trebuchet MS" panose="020B0603020202020204" pitchFamily="34" charset="0"/>
            </a:endParaRPr>
          </a:p>
          <a:p>
            <a:pPr lvl="8" algn="just">
              <a:lnSpc>
                <a:spcPct val="150000"/>
              </a:lnSpc>
            </a:pPr>
            <a:r>
              <a:rPr lang="fr-FR" sz="1200" dirty="0">
                <a:latin typeface="Trebuchet MS" panose="020B0603020202020204" pitchFamily="34" charset="0"/>
              </a:rPr>
              <a:t>	</a:t>
            </a:r>
            <a:r>
              <a:rPr lang="fr-FR" sz="1100" dirty="0">
                <a:latin typeface="Trebuchet MS" panose="020B0603020202020204" pitchFamily="34" charset="0"/>
              </a:rPr>
              <a:t>Financement : Agence Française de Développement (AFD) et Union européenne (UE)</a:t>
            </a:r>
          </a:p>
          <a:p>
            <a:pPr lvl="7" algn="just">
              <a:lnSpc>
                <a:spcPct val="150000"/>
              </a:lnSpc>
            </a:pPr>
            <a:r>
              <a:rPr lang="fr-FR" sz="1100" dirty="0">
                <a:latin typeface="Trebuchet MS" panose="020B0603020202020204" pitchFamily="34" charset="0"/>
              </a:rPr>
              <a:t>	Maitrise d’ouvrage : Ministère des PME et de la Promotion de l’Emploi</a:t>
            </a:r>
          </a:p>
          <a:p>
            <a:pPr lvl="6" algn="just">
              <a:lnSpc>
                <a:spcPct val="150000"/>
              </a:lnSpc>
            </a:pPr>
            <a:r>
              <a:rPr lang="fr-FR" sz="1100" dirty="0">
                <a:latin typeface="Trebuchet MS" panose="020B0603020202020204" pitchFamily="34" charset="0"/>
              </a:rPr>
              <a:t>	Maitrise d’ouvrage déléguée : ADPME</a:t>
            </a:r>
          </a:p>
          <a:p>
            <a:pPr lvl="6" algn="just">
              <a:lnSpc>
                <a:spcPct val="150000"/>
              </a:lnSpc>
            </a:pPr>
            <a:r>
              <a:rPr lang="fr-FR" sz="1100" dirty="0">
                <a:latin typeface="Trebuchet MS" panose="020B0603020202020204" pitchFamily="34" charset="0"/>
              </a:rPr>
              <a:t>	Période de mise en œuvre : 2023 – 2028</a:t>
            </a:r>
          </a:p>
          <a:p>
            <a:pPr lvl="6" algn="just">
              <a:lnSpc>
                <a:spcPct val="150000"/>
              </a:lnSpc>
            </a:pPr>
            <a:r>
              <a:rPr lang="fr-FR" sz="1100" dirty="0">
                <a:latin typeface="Trebuchet MS" panose="020B0603020202020204" pitchFamily="34" charset="0"/>
              </a:rPr>
              <a:t>	Assistance Technique : Expertise France</a:t>
            </a:r>
          </a:p>
          <a:p>
            <a:pPr lvl="6" algn="just"/>
            <a:endParaRPr lang="fr-FR" sz="1100" dirty="0">
              <a:latin typeface="Trebuchet MS" panose="020B0603020202020204" pitchFamily="34" charset="0"/>
            </a:endParaRPr>
          </a:p>
          <a:p>
            <a:pPr lvl="5" algn="just"/>
            <a:endParaRPr lang="fr-FR" sz="1200" b="1" dirty="0">
              <a:latin typeface="Trebuchet MS" panose="020B0603020202020204" pitchFamily="34" charset="0"/>
            </a:endParaRPr>
          </a:p>
          <a:p>
            <a:pPr lvl="5" algn="just"/>
            <a:r>
              <a:rPr lang="fr-FR" sz="1200" b="1" dirty="0">
                <a:latin typeface="Trebuchet MS" panose="020B0603020202020204" pitchFamily="34" charset="0"/>
              </a:rPr>
              <a:t>Objectif Général </a:t>
            </a:r>
          </a:p>
          <a:p>
            <a:pPr lvl="3" algn="just"/>
            <a:r>
              <a:rPr lang="fr-FR" sz="1200" dirty="0">
                <a:latin typeface="Trebuchet MS" panose="020B0603020202020204" pitchFamily="34" charset="0"/>
              </a:rPr>
              <a:t>	</a:t>
            </a:r>
          </a:p>
          <a:p>
            <a:pPr lvl="3" algn="just"/>
            <a:r>
              <a:rPr lang="fr-FR" sz="1200" dirty="0">
                <a:latin typeface="Trebuchet MS" panose="020B0603020202020204" pitchFamily="34" charset="0"/>
              </a:rPr>
              <a:t>	</a:t>
            </a:r>
            <a:r>
              <a:rPr lang="fr-FR" sz="1100" dirty="0">
                <a:latin typeface="Trebuchet MS" panose="020B0603020202020204" pitchFamily="34" charset="0"/>
              </a:rPr>
              <a:t>Contribuer à la rationalisation et au renforcement qualitatif de l’offre de services 	d’accompagnement technique et financier des MPME ainsi qu’à la création d’un 	environnement institutionnel plus propice au développement d’un 	entrepreneuriat 	de croissance et générateur de valeur ajoutée locale.</a:t>
            </a:r>
          </a:p>
          <a:p>
            <a:pPr lvl="6" algn="just"/>
            <a:r>
              <a:rPr lang="fr-FR" sz="1100" dirty="0">
                <a:latin typeface="Trebuchet MS" panose="020B0603020202020204" pitchFamily="34" charset="0"/>
              </a:rPr>
              <a:t>	</a:t>
            </a:r>
          </a:p>
          <a:p>
            <a:pPr lvl="6" algn="just"/>
            <a:r>
              <a:rPr lang="fr-FR" sz="1100" dirty="0">
                <a:latin typeface="Trebuchet MS" panose="020B0603020202020204" pitchFamily="34" charset="0"/>
              </a:rPr>
              <a:t>	Le PAEB est conçu comme un laboratoire et un instrument de structuration et 	d’opérationnalisation de 	l’ADPME.</a:t>
            </a:r>
          </a:p>
        </p:txBody>
      </p:sp>
      <p:pic>
        <p:nvPicPr>
          <p:cNvPr id="3" name="Imag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94" y="1621453"/>
            <a:ext cx="305946" cy="305946"/>
          </a:xfrm>
          <a:prstGeom prst="rect">
            <a:avLst/>
          </a:prstGeom>
        </p:spPr>
      </p:pic>
      <p:pic>
        <p:nvPicPr>
          <p:cNvPr id="17" name="Imag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294" y="3648465"/>
            <a:ext cx="305946" cy="305946"/>
          </a:xfrm>
          <a:prstGeom prst="rect">
            <a:avLst/>
          </a:prstGeom>
        </p:spPr>
      </p:pic>
      <p:sp>
        <p:nvSpPr>
          <p:cNvPr id="20" name="Titre 1"/>
          <p:cNvSpPr>
            <a:spLocks noGrp="1"/>
          </p:cNvSpPr>
          <p:nvPr>
            <p:ph type="title"/>
          </p:nvPr>
        </p:nvSpPr>
        <p:spPr>
          <a:xfrm>
            <a:off x="-1" y="193101"/>
            <a:ext cx="4279693" cy="369332"/>
          </a:xfrm>
        </p:spPr>
        <p:txBody>
          <a:bodyPr anchor="ctr"/>
          <a:lstStyle/>
          <a:p>
            <a:pPr algn="ctr"/>
            <a:r>
              <a:rPr lang="fr-FR" sz="2400" b="1" dirty="0">
                <a:solidFill>
                  <a:srgbClr val="002060"/>
                </a:solidFill>
                <a:latin typeface="Trebuchet MS" panose="020B0603020202020204" pitchFamily="34" charset="0"/>
              </a:rPr>
              <a:t>Présentation Générale PAEB</a:t>
            </a:r>
          </a:p>
        </p:txBody>
      </p:sp>
      <p:pic>
        <p:nvPicPr>
          <p:cNvPr id="21" name="Imag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99276" y="112715"/>
            <a:ext cx="2155442" cy="536500"/>
          </a:xfrm>
          <a:prstGeom prst="rect">
            <a:avLst/>
          </a:prstGeom>
        </p:spPr>
      </p:pic>
    </p:spTree>
    <p:extLst>
      <p:ext uri="{BB962C8B-B14F-4D97-AF65-F5344CB8AC3E}">
        <p14:creationId xmlns:p14="http://schemas.microsoft.com/office/powerpoint/2010/main" val="2582747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4"/>
          <p:cNvSpPr/>
          <p:nvPr/>
        </p:nvSpPr>
        <p:spPr>
          <a:xfrm>
            <a:off x="4616996" y="1450238"/>
            <a:ext cx="2943225" cy="3877945"/>
          </a:xfrm>
          <a:custGeom>
            <a:avLst/>
            <a:gdLst/>
            <a:ahLst/>
            <a:cxnLst/>
            <a:rect l="l" t="t" r="r" b="b"/>
            <a:pathLst>
              <a:path w="2943225" h="3877945" extrusionOk="0">
                <a:moveTo>
                  <a:pt x="2942767" y="2378608"/>
                </a:moveTo>
                <a:lnTo>
                  <a:pt x="2732773" y="2475712"/>
                </a:lnTo>
                <a:lnTo>
                  <a:pt x="2733002" y="2475941"/>
                </a:lnTo>
                <a:lnTo>
                  <a:pt x="2733002" y="2476944"/>
                </a:lnTo>
                <a:lnTo>
                  <a:pt x="2731960" y="2477414"/>
                </a:lnTo>
                <a:lnTo>
                  <a:pt x="2732189" y="2477643"/>
                </a:lnTo>
                <a:lnTo>
                  <a:pt x="2732189" y="3200882"/>
                </a:lnTo>
                <a:lnTo>
                  <a:pt x="1724469" y="3667671"/>
                </a:lnTo>
                <a:lnTo>
                  <a:pt x="1724469" y="3669487"/>
                </a:lnTo>
                <a:lnTo>
                  <a:pt x="1724012" y="3669690"/>
                </a:lnTo>
                <a:lnTo>
                  <a:pt x="1724012" y="3666299"/>
                </a:lnTo>
                <a:lnTo>
                  <a:pt x="218782" y="2968980"/>
                </a:lnTo>
                <a:lnTo>
                  <a:pt x="218782" y="2774327"/>
                </a:lnTo>
                <a:lnTo>
                  <a:pt x="2603" y="2867533"/>
                </a:lnTo>
                <a:lnTo>
                  <a:pt x="2603" y="2868384"/>
                </a:lnTo>
                <a:lnTo>
                  <a:pt x="0" y="2869501"/>
                </a:lnTo>
                <a:lnTo>
                  <a:pt x="0" y="3079851"/>
                </a:lnTo>
                <a:lnTo>
                  <a:pt x="210134" y="3177019"/>
                </a:lnTo>
                <a:lnTo>
                  <a:pt x="1722539" y="3877538"/>
                </a:lnTo>
                <a:lnTo>
                  <a:pt x="1722996" y="3877538"/>
                </a:lnTo>
                <a:lnTo>
                  <a:pt x="1722996" y="3876624"/>
                </a:lnTo>
                <a:lnTo>
                  <a:pt x="1725523" y="3877767"/>
                </a:lnTo>
                <a:lnTo>
                  <a:pt x="2731960" y="3411436"/>
                </a:lnTo>
                <a:lnTo>
                  <a:pt x="2942094" y="3314281"/>
                </a:lnTo>
                <a:lnTo>
                  <a:pt x="2942094" y="3312350"/>
                </a:lnTo>
                <a:lnTo>
                  <a:pt x="2942767" y="3312033"/>
                </a:lnTo>
                <a:lnTo>
                  <a:pt x="2942767" y="2378608"/>
                </a:lnTo>
                <a:close/>
              </a:path>
              <a:path w="2943225" h="3877945" extrusionOk="0">
                <a:moveTo>
                  <a:pt x="2942983" y="2145728"/>
                </a:moveTo>
                <a:lnTo>
                  <a:pt x="2942755" y="0"/>
                </a:lnTo>
                <a:lnTo>
                  <a:pt x="695553" y="700938"/>
                </a:lnTo>
                <a:lnTo>
                  <a:pt x="696061" y="1347444"/>
                </a:lnTo>
                <a:lnTo>
                  <a:pt x="336029" y="1464703"/>
                </a:lnTo>
                <a:lnTo>
                  <a:pt x="335330" y="2078532"/>
                </a:lnTo>
                <a:lnTo>
                  <a:pt x="2374" y="2201824"/>
                </a:lnTo>
                <a:lnTo>
                  <a:pt x="546" y="2693492"/>
                </a:lnTo>
                <a:lnTo>
                  <a:pt x="181914" y="2600515"/>
                </a:lnTo>
                <a:lnTo>
                  <a:pt x="181914" y="2388692"/>
                </a:lnTo>
                <a:lnTo>
                  <a:pt x="1508988" y="1893125"/>
                </a:lnTo>
                <a:lnTo>
                  <a:pt x="1514589" y="2792869"/>
                </a:lnTo>
                <a:lnTo>
                  <a:pt x="1692833" y="2712262"/>
                </a:lnTo>
                <a:lnTo>
                  <a:pt x="1694014" y="1575396"/>
                </a:lnTo>
                <a:lnTo>
                  <a:pt x="542137" y="2001951"/>
                </a:lnTo>
                <a:lnTo>
                  <a:pt x="542137" y="1651571"/>
                </a:lnTo>
                <a:lnTo>
                  <a:pt x="696264" y="1601558"/>
                </a:lnTo>
                <a:lnTo>
                  <a:pt x="912431" y="1531416"/>
                </a:lnTo>
                <a:lnTo>
                  <a:pt x="2067979" y="1156462"/>
                </a:lnTo>
                <a:lnTo>
                  <a:pt x="2073084" y="2540825"/>
                </a:lnTo>
                <a:lnTo>
                  <a:pt x="2279345" y="2447137"/>
                </a:lnTo>
                <a:lnTo>
                  <a:pt x="2279345" y="831748"/>
                </a:lnTo>
                <a:lnTo>
                  <a:pt x="912431" y="1276972"/>
                </a:lnTo>
                <a:lnTo>
                  <a:pt x="912431" y="888492"/>
                </a:lnTo>
                <a:lnTo>
                  <a:pt x="2722918" y="326529"/>
                </a:lnTo>
                <a:lnTo>
                  <a:pt x="2731401" y="2241207"/>
                </a:lnTo>
                <a:lnTo>
                  <a:pt x="2942983"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7" name="Groupe 6"/>
          <p:cNvGrpSpPr/>
          <p:nvPr/>
        </p:nvGrpSpPr>
        <p:grpSpPr>
          <a:xfrm>
            <a:off x="908336" y="4671328"/>
            <a:ext cx="5368661" cy="666672"/>
            <a:chOff x="348853" y="4416447"/>
            <a:chExt cx="6821243" cy="9071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2" name="ZoneTexte 11"/>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3" name="ZoneTexte 1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4" name="ZoneTexte 1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5"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grpSp>
        <p:nvGrpSpPr>
          <p:cNvPr id="6" name="Groupe 5"/>
          <p:cNvGrpSpPr/>
          <p:nvPr/>
        </p:nvGrpSpPr>
        <p:grpSpPr>
          <a:xfrm>
            <a:off x="2684512" y="1130891"/>
            <a:ext cx="1890473" cy="1934198"/>
            <a:chOff x="202066" y="1986197"/>
            <a:chExt cx="1890473" cy="1934198"/>
          </a:xfrm>
        </p:grpSpPr>
        <p:sp>
          <p:nvSpPr>
            <p:cNvPr id="21" name="Rectangle avec coins arrondis en diagonale 20"/>
            <p:cNvSpPr/>
            <p:nvPr/>
          </p:nvSpPr>
          <p:spPr>
            <a:xfrm>
              <a:off x="202066" y="2435378"/>
              <a:ext cx="1890473" cy="1485017"/>
            </a:xfrm>
            <a:prstGeom prst="round2Diag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Trebuchet MS" panose="020B0603020202020204" pitchFamily="34" charset="0"/>
                </a:rPr>
                <a:t>Renforcement des capacités de l’écosystème public et privé </a:t>
              </a:r>
            </a:p>
          </p:txBody>
        </p:sp>
        <p:sp>
          <p:nvSpPr>
            <p:cNvPr id="4" name="Rectangle à coins arrondis 3"/>
            <p:cNvSpPr/>
            <p:nvPr/>
          </p:nvSpPr>
          <p:spPr>
            <a:xfrm>
              <a:off x="412230" y="1986197"/>
              <a:ext cx="1536491" cy="299803"/>
            </a:xfrm>
            <a:prstGeom prst="roundRect">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Composante 1</a:t>
              </a:r>
            </a:p>
          </p:txBody>
        </p:sp>
      </p:grpSp>
      <p:grpSp>
        <p:nvGrpSpPr>
          <p:cNvPr id="19" name="Groupe 18"/>
          <p:cNvGrpSpPr/>
          <p:nvPr/>
        </p:nvGrpSpPr>
        <p:grpSpPr>
          <a:xfrm>
            <a:off x="4985995" y="1738317"/>
            <a:ext cx="1890473" cy="1932297"/>
            <a:chOff x="5354993" y="1986196"/>
            <a:chExt cx="1890473" cy="1932297"/>
          </a:xfrm>
        </p:grpSpPr>
        <p:sp>
          <p:nvSpPr>
            <p:cNvPr id="26" name="Rectangle avec coins arrondis en diagonale 25"/>
            <p:cNvSpPr/>
            <p:nvPr/>
          </p:nvSpPr>
          <p:spPr>
            <a:xfrm>
              <a:off x="5354993" y="2433476"/>
              <a:ext cx="1890473" cy="1485017"/>
            </a:xfrm>
            <a:prstGeom prst="round2Diag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Trebuchet MS" panose="020B0603020202020204" pitchFamily="34" charset="0"/>
                </a:rPr>
                <a:t>Renforcement de la compétitivité des PME à fort potentiel de croissance et dans les secteurs stratégiques de l’économie béninoise</a:t>
              </a:r>
              <a:endParaRPr lang="fr-FR" sz="1000" dirty="0">
                <a:solidFill>
                  <a:schemeClr val="tx1"/>
                </a:solidFill>
                <a:latin typeface="Trebuchet MS" panose="020B0603020202020204" pitchFamily="34" charset="0"/>
              </a:endParaRPr>
            </a:p>
          </p:txBody>
        </p:sp>
        <p:sp>
          <p:nvSpPr>
            <p:cNvPr id="27" name="Rectangle à coins arrondis 26"/>
            <p:cNvSpPr/>
            <p:nvPr/>
          </p:nvSpPr>
          <p:spPr>
            <a:xfrm>
              <a:off x="5593498" y="1986196"/>
              <a:ext cx="1536491" cy="299803"/>
            </a:xfrm>
            <a:prstGeom prst="roundRect">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Composante 3</a:t>
              </a:r>
            </a:p>
          </p:txBody>
        </p:sp>
      </p:grpSp>
      <p:grpSp>
        <p:nvGrpSpPr>
          <p:cNvPr id="18" name="Groupe 17"/>
          <p:cNvGrpSpPr/>
          <p:nvPr/>
        </p:nvGrpSpPr>
        <p:grpSpPr>
          <a:xfrm>
            <a:off x="425040" y="1736415"/>
            <a:ext cx="1890473" cy="1934199"/>
            <a:chOff x="2838031" y="1986196"/>
            <a:chExt cx="1890473" cy="1934199"/>
          </a:xfrm>
        </p:grpSpPr>
        <p:sp>
          <p:nvSpPr>
            <p:cNvPr id="23" name="Rectangle avec coins arrondis en diagonale 22"/>
            <p:cNvSpPr/>
            <p:nvPr/>
          </p:nvSpPr>
          <p:spPr>
            <a:xfrm>
              <a:off x="2838031" y="2435378"/>
              <a:ext cx="1890473" cy="1485017"/>
            </a:xfrm>
            <a:prstGeom prst="round2Diag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Trebuchet MS" panose="020B0603020202020204" pitchFamily="34" charset="0"/>
                </a:rPr>
                <a:t>Densification du tissu économique local par un accompagnement technique et financier des primo-entrepreneurs</a:t>
              </a:r>
              <a:endParaRPr lang="fr-FR" sz="1000" dirty="0">
                <a:solidFill>
                  <a:schemeClr val="tx1"/>
                </a:solidFill>
                <a:latin typeface="Trebuchet MS" panose="020B0603020202020204" pitchFamily="34" charset="0"/>
              </a:endParaRPr>
            </a:p>
          </p:txBody>
        </p:sp>
        <p:sp>
          <p:nvSpPr>
            <p:cNvPr id="28" name="Rectangle à coins arrondis 27"/>
            <p:cNvSpPr/>
            <p:nvPr/>
          </p:nvSpPr>
          <p:spPr>
            <a:xfrm>
              <a:off x="3015021" y="1986196"/>
              <a:ext cx="1536491" cy="299803"/>
            </a:xfrm>
            <a:prstGeom prst="roundRect">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Composante 2</a:t>
              </a:r>
            </a:p>
          </p:txBody>
        </p:sp>
      </p:grpSp>
      <p:sp>
        <p:nvSpPr>
          <p:cNvPr id="30" name="Rectangle avec coins arrondis en diagonale 29"/>
          <p:cNvSpPr/>
          <p:nvPr/>
        </p:nvSpPr>
        <p:spPr>
          <a:xfrm>
            <a:off x="53107" y="3862581"/>
            <a:ext cx="1243542" cy="817358"/>
          </a:xfrm>
          <a:prstGeom prst="round2DiagRect">
            <a:avLst/>
          </a:prstGeom>
          <a:solidFill>
            <a:schemeClr val="tx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Trebuchet MS" panose="020B0603020202020204" pitchFamily="34" charset="0"/>
              </a:rPr>
              <a:t>jeunes entreprises en phase d’amorçage</a:t>
            </a:r>
          </a:p>
          <a:p>
            <a:pPr algn="ctr"/>
            <a:r>
              <a:rPr lang="fr-FR" sz="800" dirty="0">
                <a:solidFill>
                  <a:schemeClr val="tx1"/>
                </a:solidFill>
                <a:latin typeface="Trebuchet MS" panose="020B0603020202020204" pitchFamily="34" charset="0"/>
              </a:rPr>
              <a:t>au plus 3 ans d’existence et un CA compris entre 0 et 30 M FCFA</a:t>
            </a:r>
          </a:p>
        </p:txBody>
      </p:sp>
      <p:sp>
        <p:nvSpPr>
          <p:cNvPr id="31" name="Rectangle avec coins arrondis en diagonale 30"/>
          <p:cNvSpPr/>
          <p:nvPr/>
        </p:nvSpPr>
        <p:spPr>
          <a:xfrm>
            <a:off x="1440970" y="3857750"/>
            <a:ext cx="1243542" cy="817358"/>
          </a:xfrm>
          <a:prstGeom prst="round2DiagRect">
            <a:avLst/>
          </a:prstGeom>
          <a:solidFill>
            <a:schemeClr val="tx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Trebuchet MS" panose="020B0603020202020204" pitchFamily="34" charset="0"/>
              </a:rPr>
              <a:t>jeunes entreprises en croissance</a:t>
            </a:r>
          </a:p>
          <a:p>
            <a:pPr algn="ctr"/>
            <a:r>
              <a:rPr lang="fr-FR" sz="800" dirty="0">
                <a:solidFill>
                  <a:schemeClr val="tx1"/>
                </a:solidFill>
                <a:latin typeface="Trebuchet MS" panose="020B0603020202020204" pitchFamily="34" charset="0"/>
              </a:rPr>
              <a:t>au plus 5 ans d’existence et un CA compris entre 20 et 80 M FCFA</a:t>
            </a:r>
          </a:p>
        </p:txBody>
      </p:sp>
      <p:sp>
        <p:nvSpPr>
          <p:cNvPr id="32" name="Rectangle avec coins arrondis en diagonale 31"/>
          <p:cNvSpPr/>
          <p:nvPr/>
        </p:nvSpPr>
        <p:spPr>
          <a:xfrm>
            <a:off x="5263550" y="3862581"/>
            <a:ext cx="1243542" cy="817358"/>
          </a:xfrm>
          <a:prstGeom prst="round2DiagRect">
            <a:avLst/>
          </a:prstGeom>
          <a:solidFill>
            <a:schemeClr val="tx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Trebuchet MS" panose="020B0603020202020204" pitchFamily="34" charset="0"/>
              </a:rPr>
              <a:t>PME à très fort potentiel avec un</a:t>
            </a:r>
          </a:p>
          <a:p>
            <a:pPr algn="ctr"/>
            <a:r>
              <a:rPr lang="fr-FR" sz="800" dirty="0">
                <a:solidFill>
                  <a:schemeClr val="tx1"/>
                </a:solidFill>
                <a:latin typeface="Trebuchet MS" panose="020B0603020202020204" pitchFamily="34" charset="0"/>
              </a:rPr>
              <a:t>CA compris entre </a:t>
            </a:r>
          </a:p>
          <a:p>
            <a:pPr algn="ctr"/>
            <a:r>
              <a:rPr lang="fr-FR" sz="800" dirty="0">
                <a:solidFill>
                  <a:schemeClr val="tx1"/>
                </a:solidFill>
                <a:latin typeface="Trebuchet MS" panose="020B0603020202020204" pitchFamily="34" charset="0"/>
              </a:rPr>
              <a:t>70 M et 2 Mds FCFA</a:t>
            </a:r>
          </a:p>
        </p:txBody>
      </p:sp>
      <p:sp>
        <p:nvSpPr>
          <p:cNvPr id="33" name="Rectangle avec coins arrondis en diagonale 32"/>
          <p:cNvSpPr/>
          <p:nvPr/>
        </p:nvSpPr>
        <p:spPr>
          <a:xfrm>
            <a:off x="3004455" y="3214467"/>
            <a:ext cx="1243542" cy="817358"/>
          </a:xfrm>
          <a:prstGeom prst="round2DiagRect">
            <a:avLst/>
          </a:prstGeom>
          <a:solidFill>
            <a:schemeClr val="tx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Trebuchet MS" panose="020B0603020202020204" pitchFamily="34" charset="0"/>
              </a:rPr>
              <a:t>Acteurs publics (MPMEPE, CDC Bénin, ADPME)</a:t>
            </a:r>
          </a:p>
          <a:p>
            <a:pPr algn="ctr"/>
            <a:r>
              <a:rPr lang="fr-FR" sz="800" dirty="0">
                <a:solidFill>
                  <a:schemeClr val="tx1"/>
                </a:solidFill>
                <a:latin typeface="Trebuchet MS" panose="020B0603020202020204" pitchFamily="34" charset="0"/>
              </a:rPr>
              <a:t>Acteurs privés (SAE, acteurs financiers, PME)</a:t>
            </a:r>
          </a:p>
        </p:txBody>
      </p:sp>
      <p:sp>
        <p:nvSpPr>
          <p:cNvPr id="35" name="Titre 1"/>
          <p:cNvSpPr>
            <a:spLocks noGrp="1"/>
          </p:cNvSpPr>
          <p:nvPr>
            <p:ph type="title"/>
          </p:nvPr>
        </p:nvSpPr>
        <p:spPr>
          <a:xfrm>
            <a:off x="-1" y="8435"/>
            <a:ext cx="4247997" cy="738664"/>
          </a:xfrm>
        </p:spPr>
        <p:txBody>
          <a:bodyPr anchor="ctr"/>
          <a:lstStyle/>
          <a:p>
            <a:pPr algn="ctr"/>
            <a:r>
              <a:rPr lang="fr-FR" sz="2400" b="1" dirty="0">
                <a:solidFill>
                  <a:srgbClr val="002060"/>
                </a:solidFill>
                <a:latin typeface="Trebuchet MS" panose="020B0603020202020204" pitchFamily="34" charset="0"/>
              </a:rPr>
              <a:t>Composantes et ciblage PAEB</a:t>
            </a:r>
          </a:p>
        </p:txBody>
      </p:sp>
      <p:pic>
        <p:nvPicPr>
          <p:cNvPr id="36" name="Imag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9276" y="112715"/>
            <a:ext cx="2155442" cy="536500"/>
          </a:xfrm>
          <a:prstGeom prst="rect">
            <a:avLst/>
          </a:prstGeom>
        </p:spPr>
      </p:pic>
    </p:spTree>
    <p:extLst>
      <p:ext uri="{BB962C8B-B14F-4D97-AF65-F5344CB8AC3E}">
        <p14:creationId xmlns:p14="http://schemas.microsoft.com/office/powerpoint/2010/main" val="3378383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4"/>
          <p:cNvSpPr/>
          <p:nvPr/>
        </p:nvSpPr>
        <p:spPr>
          <a:xfrm>
            <a:off x="4616996" y="1450238"/>
            <a:ext cx="2943225" cy="3877945"/>
          </a:xfrm>
          <a:custGeom>
            <a:avLst/>
            <a:gdLst/>
            <a:ahLst/>
            <a:cxnLst/>
            <a:rect l="l" t="t" r="r" b="b"/>
            <a:pathLst>
              <a:path w="2943225" h="3877945" extrusionOk="0">
                <a:moveTo>
                  <a:pt x="2942767" y="2378608"/>
                </a:moveTo>
                <a:lnTo>
                  <a:pt x="2732773" y="2475712"/>
                </a:lnTo>
                <a:lnTo>
                  <a:pt x="2733002" y="2475941"/>
                </a:lnTo>
                <a:lnTo>
                  <a:pt x="2733002" y="2476944"/>
                </a:lnTo>
                <a:lnTo>
                  <a:pt x="2731960" y="2477414"/>
                </a:lnTo>
                <a:lnTo>
                  <a:pt x="2732189" y="2477643"/>
                </a:lnTo>
                <a:lnTo>
                  <a:pt x="2732189" y="3200882"/>
                </a:lnTo>
                <a:lnTo>
                  <a:pt x="1724469" y="3667671"/>
                </a:lnTo>
                <a:lnTo>
                  <a:pt x="1724469" y="3669487"/>
                </a:lnTo>
                <a:lnTo>
                  <a:pt x="1724012" y="3669690"/>
                </a:lnTo>
                <a:lnTo>
                  <a:pt x="1724012" y="3666299"/>
                </a:lnTo>
                <a:lnTo>
                  <a:pt x="218782" y="2968980"/>
                </a:lnTo>
                <a:lnTo>
                  <a:pt x="218782" y="2774327"/>
                </a:lnTo>
                <a:lnTo>
                  <a:pt x="2603" y="2867533"/>
                </a:lnTo>
                <a:lnTo>
                  <a:pt x="2603" y="2868384"/>
                </a:lnTo>
                <a:lnTo>
                  <a:pt x="0" y="2869501"/>
                </a:lnTo>
                <a:lnTo>
                  <a:pt x="0" y="3079851"/>
                </a:lnTo>
                <a:lnTo>
                  <a:pt x="210134" y="3177019"/>
                </a:lnTo>
                <a:lnTo>
                  <a:pt x="1722539" y="3877538"/>
                </a:lnTo>
                <a:lnTo>
                  <a:pt x="1722996" y="3877538"/>
                </a:lnTo>
                <a:lnTo>
                  <a:pt x="1722996" y="3876624"/>
                </a:lnTo>
                <a:lnTo>
                  <a:pt x="1725523" y="3877767"/>
                </a:lnTo>
                <a:lnTo>
                  <a:pt x="2731960" y="3411436"/>
                </a:lnTo>
                <a:lnTo>
                  <a:pt x="2942094" y="3314281"/>
                </a:lnTo>
                <a:lnTo>
                  <a:pt x="2942094" y="3312350"/>
                </a:lnTo>
                <a:lnTo>
                  <a:pt x="2942767" y="3312033"/>
                </a:lnTo>
                <a:lnTo>
                  <a:pt x="2942767" y="2378608"/>
                </a:lnTo>
                <a:close/>
              </a:path>
              <a:path w="2943225" h="3877945" extrusionOk="0">
                <a:moveTo>
                  <a:pt x="2942983" y="2145728"/>
                </a:moveTo>
                <a:lnTo>
                  <a:pt x="2942755" y="0"/>
                </a:lnTo>
                <a:lnTo>
                  <a:pt x="695553" y="700938"/>
                </a:lnTo>
                <a:lnTo>
                  <a:pt x="696061" y="1347444"/>
                </a:lnTo>
                <a:lnTo>
                  <a:pt x="336029" y="1464703"/>
                </a:lnTo>
                <a:lnTo>
                  <a:pt x="335330" y="2078532"/>
                </a:lnTo>
                <a:lnTo>
                  <a:pt x="2374" y="2201824"/>
                </a:lnTo>
                <a:lnTo>
                  <a:pt x="546" y="2693492"/>
                </a:lnTo>
                <a:lnTo>
                  <a:pt x="181914" y="2600515"/>
                </a:lnTo>
                <a:lnTo>
                  <a:pt x="181914" y="2388692"/>
                </a:lnTo>
                <a:lnTo>
                  <a:pt x="1508988" y="1893125"/>
                </a:lnTo>
                <a:lnTo>
                  <a:pt x="1514589" y="2792869"/>
                </a:lnTo>
                <a:lnTo>
                  <a:pt x="1692833" y="2712262"/>
                </a:lnTo>
                <a:lnTo>
                  <a:pt x="1694014" y="1575396"/>
                </a:lnTo>
                <a:lnTo>
                  <a:pt x="542137" y="2001951"/>
                </a:lnTo>
                <a:lnTo>
                  <a:pt x="542137" y="1651571"/>
                </a:lnTo>
                <a:lnTo>
                  <a:pt x="696264" y="1601558"/>
                </a:lnTo>
                <a:lnTo>
                  <a:pt x="912431" y="1531416"/>
                </a:lnTo>
                <a:lnTo>
                  <a:pt x="2067979" y="1156462"/>
                </a:lnTo>
                <a:lnTo>
                  <a:pt x="2073084" y="2540825"/>
                </a:lnTo>
                <a:lnTo>
                  <a:pt x="2279345" y="2447137"/>
                </a:lnTo>
                <a:lnTo>
                  <a:pt x="2279345" y="831748"/>
                </a:lnTo>
                <a:lnTo>
                  <a:pt x="912431" y="1276972"/>
                </a:lnTo>
                <a:lnTo>
                  <a:pt x="912431" y="888492"/>
                </a:lnTo>
                <a:lnTo>
                  <a:pt x="2722918" y="326529"/>
                </a:lnTo>
                <a:lnTo>
                  <a:pt x="2731401" y="2241207"/>
                </a:lnTo>
                <a:lnTo>
                  <a:pt x="2942983"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7" name="Groupe 6"/>
          <p:cNvGrpSpPr/>
          <p:nvPr/>
        </p:nvGrpSpPr>
        <p:grpSpPr>
          <a:xfrm>
            <a:off x="908336" y="4671328"/>
            <a:ext cx="5368661" cy="666672"/>
            <a:chOff x="348853" y="4416447"/>
            <a:chExt cx="6821243" cy="9071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2" name="ZoneTexte 11"/>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3" name="ZoneTexte 1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4" name="ZoneTexte 1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5"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sp>
        <p:nvSpPr>
          <p:cNvPr id="4" name="ZoneTexte 3"/>
          <p:cNvSpPr txBox="1"/>
          <p:nvPr/>
        </p:nvSpPr>
        <p:spPr>
          <a:xfrm>
            <a:off x="382707" y="901929"/>
            <a:ext cx="6715505" cy="3539430"/>
          </a:xfrm>
          <a:prstGeom prst="rect">
            <a:avLst/>
          </a:prstGeom>
          <a:noFill/>
        </p:spPr>
        <p:txBody>
          <a:bodyPr wrap="square" rtlCol="0">
            <a:spAutoFit/>
          </a:bodyPr>
          <a:lstStyle/>
          <a:p>
            <a:pPr lvl="5" algn="just"/>
            <a:r>
              <a:rPr lang="fr-FR" sz="1200" b="1" dirty="0">
                <a:latin typeface="Trebuchet MS" panose="020B0603020202020204" pitchFamily="34" charset="0"/>
              </a:rPr>
              <a:t>Montant Moyen des Appuis Non Financiers </a:t>
            </a:r>
          </a:p>
          <a:p>
            <a:pPr lvl="5" algn="just"/>
            <a:endParaRPr lang="fr-FR" sz="1200" b="1" dirty="0">
              <a:latin typeface="Trebuchet MS" panose="020B0603020202020204" pitchFamily="34" charset="0"/>
            </a:endParaRPr>
          </a:p>
          <a:p>
            <a:pPr marL="171450" lvl="8" indent="-171450" algn="just">
              <a:lnSpc>
                <a:spcPct val="150000"/>
              </a:lnSpc>
              <a:buFont typeface="Wingdings" panose="05000000000000000000" pitchFamily="2" charset="2"/>
              <a:buChar char="Ø"/>
            </a:pPr>
            <a:r>
              <a:rPr lang="fr-FR" sz="1200" dirty="0">
                <a:latin typeface="Trebuchet MS" panose="020B0603020202020204" pitchFamily="34" charset="0"/>
              </a:rPr>
              <a:t>	8 660 000 FCFA par entreprise</a:t>
            </a:r>
          </a:p>
          <a:p>
            <a:pPr lvl="8" algn="just">
              <a:lnSpc>
                <a:spcPct val="150000"/>
              </a:lnSpc>
            </a:pPr>
            <a:r>
              <a:rPr lang="fr-FR" sz="1100" dirty="0">
                <a:latin typeface="Trebuchet MS" panose="020B0603020202020204" pitchFamily="34" charset="0"/>
              </a:rPr>
              <a:t>Partie fixe : Rémunération du prestataire opérationnel</a:t>
            </a:r>
          </a:p>
          <a:p>
            <a:pPr lvl="8" algn="just">
              <a:lnSpc>
                <a:spcPct val="150000"/>
              </a:lnSpc>
            </a:pPr>
            <a:r>
              <a:rPr lang="fr-FR" sz="1100" dirty="0">
                <a:latin typeface="Trebuchet MS" panose="020B0603020202020204" pitchFamily="34" charset="0"/>
              </a:rPr>
              <a:t>Partie variable : Rémunération des prestataires externes pour le renforcement des capacités</a:t>
            </a:r>
          </a:p>
          <a:p>
            <a:pPr lvl="5" algn="just"/>
            <a:endParaRPr lang="fr-FR" sz="1200" b="1" dirty="0">
              <a:latin typeface="Trebuchet MS" panose="020B0603020202020204" pitchFamily="34" charset="0"/>
            </a:endParaRPr>
          </a:p>
          <a:p>
            <a:pPr lvl="5" algn="just"/>
            <a:endParaRPr lang="fr-FR" sz="1200" b="1" dirty="0">
              <a:latin typeface="Trebuchet MS" panose="020B0603020202020204" pitchFamily="34" charset="0"/>
            </a:endParaRPr>
          </a:p>
          <a:p>
            <a:pPr lvl="5" algn="just"/>
            <a:r>
              <a:rPr lang="fr-FR" sz="1200" b="1" dirty="0">
                <a:latin typeface="Trebuchet MS" panose="020B0603020202020204" pitchFamily="34" charset="0"/>
              </a:rPr>
              <a:t>Appuis Financiers pour Jeunes Entreprises </a:t>
            </a:r>
          </a:p>
          <a:p>
            <a:pPr marL="171450" lvl="3" indent="-171450" algn="just">
              <a:buFont typeface="Wingdings" panose="05000000000000000000" pitchFamily="2" charset="2"/>
              <a:buChar char="Ø"/>
            </a:pPr>
            <a:r>
              <a:rPr lang="fr-FR" sz="1200" dirty="0">
                <a:latin typeface="Trebuchet MS" panose="020B0603020202020204" pitchFamily="34" charset="0"/>
              </a:rPr>
              <a:t>	Phase d’amorçage</a:t>
            </a:r>
          </a:p>
          <a:p>
            <a:pPr marL="0" marR="0" lvl="8"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fr-FR" sz="1100" b="0" i="0" u="none" strike="noStrike" kern="0" cap="none" spc="0" normalizeH="0" baseline="0" noProof="0" dirty="0">
                <a:ln>
                  <a:noFill/>
                </a:ln>
                <a:solidFill>
                  <a:srgbClr val="000000"/>
                </a:solidFill>
                <a:effectLst/>
                <a:uLnTx/>
                <a:uFillTx/>
                <a:latin typeface="Trebuchet MS" panose="020B0603020202020204" pitchFamily="34" charset="0"/>
                <a:cs typeface="Arial"/>
                <a:sym typeface="Arial"/>
              </a:rPr>
              <a:t>Subventions : 5 à 25k€ (3-16 MFCFA)</a:t>
            </a:r>
          </a:p>
          <a:p>
            <a:pPr lvl="3" algn="just"/>
            <a:endParaRPr lang="fr-FR" sz="1200" dirty="0">
              <a:latin typeface="Trebuchet MS" panose="020B0603020202020204" pitchFamily="34" charset="0"/>
            </a:endParaRPr>
          </a:p>
          <a:p>
            <a:pPr marL="171450" lvl="3" indent="-171450" algn="just">
              <a:buFont typeface="Wingdings" panose="05000000000000000000" pitchFamily="2" charset="2"/>
              <a:buChar char="Ø"/>
            </a:pPr>
            <a:r>
              <a:rPr lang="fr-FR" sz="1200" dirty="0">
                <a:latin typeface="Trebuchet MS" panose="020B0603020202020204" pitchFamily="34" charset="0"/>
              </a:rPr>
              <a:t>	Phase d’amorçage</a:t>
            </a:r>
          </a:p>
          <a:p>
            <a:pPr lvl="8" algn="just">
              <a:lnSpc>
                <a:spcPct val="150000"/>
              </a:lnSpc>
            </a:pPr>
            <a:r>
              <a:rPr lang="fr-FR" sz="1100" dirty="0">
                <a:latin typeface="Trebuchet MS" panose="020B0603020202020204" pitchFamily="34" charset="0"/>
              </a:rPr>
              <a:t>Prêt à faible taux avec différé de remboursement</a:t>
            </a:r>
          </a:p>
          <a:p>
            <a:pPr lvl="8" algn="just">
              <a:lnSpc>
                <a:spcPct val="150000"/>
              </a:lnSpc>
            </a:pPr>
            <a:r>
              <a:rPr lang="fr-FR" sz="1100" dirty="0">
                <a:latin typeface="Trebuchet MS" panose="020B0603020202020204" pitchFamily="34" charset="0"/>
              </a:rPr>
              <a:t>Sûretés  : Domiciliation des flux, caution personnelle, nantissement des matériels</a:t>
            </a:r>
          </a:p>
          <a:p>
            <a:pPr lvl="8" algn="just">
              <a:lnSpc>
                <a:spcPct val="150000"/>
              </a:lnSpc>
            </a:pPr>
            <a:r>
              <a:rPr lang="fr-FR" sz="1100" dirty="0">
                <a:latin typeface="Trebuchet MS" panose="020B0603020202020204" pitchFamily="34" charset="0"/>
              </a:rPr>
              <a:t>Montant  : 20 à 70k€ (13-45 MFCFA)</a:t>
            </a:r>
          </a:p>
          <a:p>
            <a:pPr lvl="6" algn="just"/>
            <a:endParaRPr lang="fr-FR" sz="1100" dirty="0">
              <a:latin typeface="Trebuchet MS" panose="020B0603020202020204" pitchFamily="34" charset="0"/>
            </a:endParaRPr>
          </a:p>
        </p:txBody>
      </p:sp>
      <p:sp>
        <p:nvSpPr>
          <p:cNvPr id="20" name="Titre 1"/>
          <p:cNvSpPr>
            <a:spLocks noGrp="1"/>
          </p:cNvSpPr>
          <p:nvPr>
            <p:ph type="title"/>
          </p:nvPr>
        </p:nvSpPr>
        <p:spPr>
          <a:xfrm>
            <a:off x="-1" y="69990"/>
            <a:ext cx="5199277" cy="615553"/>
          </a:xfrm>
        </p:spPr>
        <p:txBody>
          <a:bodyPr anchor="ctr"/>
          <a:lstStyle/>
          <a:p>
            <a:pPr algn="ctr"/>
            <a:r>
              <a:rPr lang="fr-FR" sz="2000" b="1" dirty="0">
                <a:solidFill>
                  <a:srgbClr val="002060"/>
                </a:solidFill>
                <a:latin typeface="Trebuchet MS" panose="020B0603020202020204" pitchFamily="34" charset="0"/>
              </a:rPr>
              <a:t>Composante 2 : Services financiers et services non financiers</a:t>
            </a:r>
          </a:p>
        </p:txBody>
      </p:sp>
      <p:pic>
        <p:nvPicPr>
          <p:cNvPr id="21" name="Imag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9276" y="112715"/>
            <a:ext cx="2155442" cy="536500"/>
          </a:xfrm>
          <a:prstGeom prst="rect">
            <a:avLst/>
          </a:prstGeom>
        </p:spPr>
      </p:pic>
    </p:spTree>
    <p:extLst>
      <p:ext uri="{BB962C8B-B14F-4D97-AF65-F5344CB8AC3E}">
        <p14:creationId xmlns:p14="http://schemas.microsoft.com/office/powerpoint/2010/main" val="2116471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4"/>
          <p:cNvSpPr/>
          <p:nvPr/>
        </p:nvSpPr>
        <p:spPr>
          <a:xfrm>
            <a:off x="4616996" y="1450238"/>
            <a:ext cx="2943225" cy="3877945"/>
          </a:xfrm>
          <a:custGeom>
            <a:avLst/>
            <a:gdLst/>
            <a:ahLst/>
            <a:cxnLst/>
            <a:rect l="l" t="t" r="r" b="b"/>
            <a:pathLst>
              <a:path w="2943225" h="3877945" extrusionOk="0">
                <a:moveTo>
                  <a:pt x="2942767" y="2378608"/>
                </a:moveTo>
                <a:lnTo>
                  <a:pt x="2732773" y="2475712"/>
                </a:lnTo>
                <a:lnTo>
                  <a:pt x="2733002" y="2475941"/>
                </a:lnTo>
                <a:lnTo>
                  <a:pt x="2733002" y="2476944"/>
                </a:lnTo>
                <a:lnTo>
                  <a:pt x="2731960" y="2477414"/>
                </a:lnTo>
                <a:lnTo>
                  <a:pt x="2732189" y="2477643"/>
                </a:lnTo>
                <a:lnTo>
                  <a:pt x="2732189" y="3200882"/>
                </a:lnTo>
                <a:lnTo>
                  <a:pt x="1724469" y="3667671"/>
                </a:lnTo>
                <a:lnTo>
                  <a:pt x="1724469" y="3669487"/>
                </a:lnTo>
                <a:lnTo>
                  <a:pt x="1724012" y="3669690"/>
                </a:lnTo>
                <a:lnTo>
                  <a:pt x="1724012" y="3666299"/>
                </a:lnTo>
                <a:lnTo>
                  <a:pt x="218782" y="2968980"/>
                </a:lnTo>
                <a:lnTo>
                  <a:pt x="218782" y="2774327"/>
                </a:lnTo>
                <a:lnTo>
                  <a:pt x="2603" y="2867533"/>
                </a:lnTo>
                <a:lnTo>
                  <a:pt x="2603" y="2868384"/>
                </a:lnTo>
                <a:lnTo>
                  <a:pt x="0" y="2869501"/>
                </a:lnTo>
                <a:lnTo>
                  <a:pt x="0" y="3079851"/>
                </a:lnTo>
                <a:lnTo>
                  <a:pt x="210134" y="3177019"/>
                </a:lnTo>
                <a:lnTo>
                  <a:pt x="1722539" y="3877538"/>
                </a:lnTo>
                <a:lnTo>
                  <a:pt x="1722996" y="3877538"/>
                </a:lnTo>
                <a:lnTo>
                  <a:pt x="1722996" y="3876624"/>
                </a:lnTo>
                <a:lnTo>
                  <a:pt x="1725523" y="3877767"/>
                </a:lnTo>
                <a:lnTo>
                  <a:pt x="2731960" y="3411436"/>
                </a:lnTo>
                <a:lnTo>
                  <a:pt x="2942094" y="3314281"/>
                </a:lnTo>
                <a:lnTo>
                  <a:pt x="2942094" y="3312350"/>
                </a:lnTo>
                <a:lnTo>
                  <a:pt x="2942767" y="3312033"/>
                </a:lnTo>
                <a:lnTo>
                  <a:pt x="2942767" y="2378608"/>
                </a:lnTo>
                <a:close/>
              </a:path>
              <a:path w="2943225" h="3877945" extrusionOk="0">
                <a:moveTo>
                  <a:pt x="2942983" y="2145728"/>
                </a:moveTo>
                <a:lnTo>
                  <a:pt x="2942755" y="0"/>
                </a:lnTo>
                <a:lnTo>
                  <a:pt x="695553" y="700938"/>
                </a:lnTo>
                <a:lnTo>
                  <a:pt x="696061" y="1347444"/>
                </a:lnTo>
                <a:lnTo>
                  <a:pt x="336029" y="1464703"/>
                </a:lnTo>
                <a:lnTo>
                  <a:pt x="335330" y="2078532"/>
                </a:lnTo>
                <a:lnTo>
                  <a:pt x="2374" y="2201824"/>
                </a:lnTo>
                <a:lnTo>
                  <a:pt x="546" y="2693492"/>
                </a:lnTo>
                <a:lnTo>
                  <a:pt x="181914" y="2600515"/>
                </a:lnTo>
                <a:lnTo>
                  <a:pt x="181914" y="2388692"/>
                </a:lnTo>
                <a:lnTo>
                  <a:pt x="1508988" y="1893125"/>
                </a:lnTo>
                <a:lnTo>
                  <a:pt x="1514589" y="2792869"/>
                </a:lnTo>
                <a:lnTo>
                  <a:pt x="1692833" y="2712262"/>
                </a:lnTo>
                <a:lnTo>
                  <a:pt x="1694014" y="1575396"/>
                </a:lnTo>
                <a:lnTo>
                  <a:pt x="542137" y="2001951"/>
                </a:lnTo>
                <a:lnTo>
                  <a:pt x="542137" y="1651571"/>
                </a:lnTo>
                <a:lnTo>
                  <a:pt x="696264" y="1601558"/>
                </a:lnTo>
                <a:lnTo>
                  <a:pt x="912431" y="1531416"/>
                </a:lnTo>
                <a:lnTo>
                  <a:pt x="2067979" y="1156462"/>
                </a:lnTo>
                <a:lnTo>
                  <a:pt x="2073084" y="2540825"/>
                </a:lnTo>
                <a:lnTo>
                  <a:pt x="2279345" y="2447137"/>
                </a:lnTo>
                <a:lnTo>
                  <a:pt x="2279345" y="831748"/>
                </a:lnTo>
                <a:lnTo>
                  <a:pt x="912431" y="1276972"/>
                </a:lnTo>
                <a:lnTo>
                  <a:pt x="912431" y="888492"/>
                </a:lnTo>
                <a:lnTo>
                  <a:pt x="2722918" y="326529"/>
                </a:lnTo>
                <a:lnTo>
                  <a:pt x="2731401" y="2241207"/>
                </a:lnTo>
                <a:lnTo>
                  <a:pt x="2942983"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7" name="Groupe 6"/>
          <p:cNvGrpSpPr/>
          <p:nvPr/>
        </p:nvGrpSpPr>
        <p:grpSpPr>
          <a:xfrm>
            <a:off x="908336" y="4671328"/>
            <a:ext cx="5368661" cy="666672"/>
            <a:chOff x="348853" y="4416447"/>
            <a:chExt cx="6821243" cy="9071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2" name="ZoneTexte 11"/>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3" name="ZoneTexte 1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4" name="ZoneTexte 1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5"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sp>
        <p:nvSpPr>
          <p:cNvPr id="4" name="ZoneTexte 3"/>
          <p:cNvSpPr txBox="1"/>
          <p:nvPr/>
        </p:nvSpPr>
        <p:spPr>
          <a:xfrm>
            <a:off x="382707" y="901929"/>
            <a:ext cx="6715505" cy="3223639"/>
          </a:xfrm>
          <a:prstGeom prst="rect">
            <a:avLst/>
          </a:prstGeom>
          <a:noFill/>
        </p:spPr>
        <p:txBody>
          <a:bodyPr wrap="square" rtlCol="0">
            <a:spAutoFit/>
          </a:bodyPr>
          <a:lstStyle/>
          <a:p>
            <a:pPr lvl="5" algn="just"/>
            <a:r>
              <a:rPr lang="fr-FR" sz="1200" b="1" dirty="0">
                <a:latin typeface="Trebuchet MS" panose="020B0603020202020204" pitchFamily="34" charset="0"/>
              </a:rPr>
              <a:t>Montant Moyen des Appuis Non Financiers </a:t>
            </a:r>
          </a:p>
          <a:p>
            <a:pPr lvl="5" algn="just"/>
            <a:endParaRPr lang="fr-FR" sz="1200" b="1" dirty="0">
              <a:latin typeface="Trebuchet MS" panose="020B0603020202020204" pitchFamily="34" charset="0"/>
            </a:endParaRPr>
          </a:p>
          <a:p>
            <a:pPr marL="171450" lvl="8" indent="-171450" algn="just">
              <a:lnSpc>
                <a:spcPct val="150000"/>
              </a:lnSpc>
              <a:buFont typeface="Wingdings" panose="05000000000000000000" pitchFamily="2" charset="2"/>
              <a:buChar char="Ø"/>
            </a:pPr>
            <a:r>
              <a:rPr lang="fr-FR" sz="1200" dirty="0">
                <a:latin typeface="Trebuchet MS" panose="020B0603020202020204" pitchFamily="34" charset="0"/>
              </a:rPr>
              <a:t>	18 360 000 FCFA par entreprise</a:t>
            </a:r>
          </a:p>
          <a:p>
            <a:pPr lvl="8" algn="just">
              <a:lnSpc>
                <a:spcPct val="150000"/>
              </a:lnSpc>
            </a:pPr>
            <a:r>
              <a:rPr lang="fr-FR" sz="1100" dirty="0">
                <a:latin typeface="Trebuchet MS" panose="020B0603020202020204" pitchFamily="34" charset="0"/>
              </a:rPr>
              <a:t>Partie fixe : Rémunération du prestataire opérationnel</a:t>
            </a:r>
          </a:p>
          <a:p>
            <a:pPr lvl="8" algn="just">
              <a:lnSpc>
                <a:spcPct val="150000"/>
              </a:lnSpc>
            </a:pPr>
            <a:r>
              <a:rPr lang="fr-FR" sz="1100" dirty="0">
                <a:latin typeface="Trebuchet MS" panose="020B0603020202020204" pitchFamily="34" charset="0"/>
              </a:rPr>
              <a:t>Partie variable : Rémunération des prestataires externes pour le renforcement des capacités</a:t>
            </a:r>
          </a:p>
          <a:p>
            <a:pPr lvl="5" algn="just"/>
            <a:endParaRPr lang="fr-FR" sz="1200" b="1" dirty="0">
              <a:latin typeface="Trebuchet MS" panose="020B0603020202020204" pitchFamily="34" charset="0"/>
            </a:endParaRPr>
          </a:p>
          <a:p>
            <a:pPr lvl="5" algn="just"/>
            <a:endParaRPr lang="fr-FR" sz="1200" b="1" dirty="0">
              <a:latin typeface="Trebuchet MS" panose="020B0603020202020204" pitchFamily="34" charset="0"/>
            </a:endParaRPr>
          </a:p>
          <a:p>
            <a:pPr lvl="5" algn="just"/>
            <a:endParaRPr lang="fr-FR" sz="1200" b="1" dirty="0">
              <a:latin typeface="Trebuchet MS" panose="020B0603020202020204" pitchFamily="34" charset="0"/>
            </a:endParaRPr>
          </a:p>
          <a:p>
            <a:pPr lvl="5" algn="just"/>
            <a:r>
              <a:rPr lang="fr-FR" sz="1200" b="1" dirty="0">
                <a:latin typeface="Trebuchet MS" panose="020B0603020202020204" pitchFamily="34" charset="0"/>
              </a:rPr>
              <a:t>Appuis Financiers pour PME à Fort Potentiel </a:t>
            </a:r>
          </a:p>
          <a:p>
            <a:pPr marL="0" marR="0" lvl="8"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fr-FR" sz="1100" b="0" i="0" u="none" strike="noStrike" kern="0" cap="none" spc="0" normalizeH="0" baseline="0" noProof="0" dirty="0">
                <a:ln>
                  <a:noFill/>
                </a:ln>
                <a:solidFill>
                  <a:srgbClr val="000000"/>
                </a:solidFill>
                <a:effectLst/>
                <a:uLnTx/>
                <a:uFillTx/>
                <a:latin typeface="Trebuchet MS" panose="020B0603020202020204" pitchFamily="34" charset="0"/>
                <a:cs typeface="Arial"/>
                <a:sym typeface="Arial"/>
              </a:rPr>
              <a:t>Certaines PME sélectionnées pour appuis financiers après une période initiale d’appuis non financiers (due diligence approfondie)</a:t>
            </a:r>
          </a:p>
          <a:p>
            <a:pPr marL="0" marR="0" lvl="8"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fr-FR" sz="1100" dirty="0">
                <a:latin typeface="Trebuchet MS" panose="020B0603020202020204" pitchFamily="34" charset="0"/>
              </a:rPr>
              <a:t>Certaines PME bénéficieront simultanément des services non financiers et des appuis financiers</a:t>
            </a:r>
          </a:p>
          <a:p>
            <a:pPr marL="0" marR="0" lvl="8"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fr-FR" sz="1100" b="1" u="sng" dirty="0">
                <a:latin typeface="Trebuchet MS" panose="020B0603020202020204" pitchFamily="34" charset="0"/>
              </a:rPr>
              <a:t>Note</a:t>
            </a:r>
            <a:r>
              <a:rPr lang="fr-FR" sz="1100" dirty="0">
                <a:latin typeface="Trebuchet MS" panose="020B0603020202020204" pitchFamily="34" charset="0"/>
              </a:rPr>
              <a:t> : Toutes les PME bénéficiant de services non financiers ne recevront pas obligatoirement d’appuis financiers</a:t>
            </a:r>
          </a:p>
        </p:txBody>
      </p:sp>
      <p:sp>
        <p:nvSpPr>
          <p:cNvPr id="20" name="Titre 1"/>
          <p:cNvSpPr>
            <a:spLocks noGrp="1"/>
          </p:cNvSpPr>
          <p:nvPr>
            <p:ph type="title"/>
          </p:nvPr>
        </p:nvSpPr>
        <p:spPr>
          <a:xfrm>
            <a:off x="-1" y="69990"/>
            <a:ext cx="5199277" cy="615553"/>
          </a:xfrm>
        </p:spPr>
        <p:txBody>
          <a:bodyPr anchor="ctr"/>
          <a:lstStyle/>
          <a:p>
            <a:pPr algn="ctr"/>
            <a:r>
              <a:rPr lang="fr-FR" sz="2000" b="1" dirty="0">
                <a:solidFill>
                  <a:srgbClr val="002060"/>
                </a:solidFill>
                <a:latin typeface="Trebuchet MS" panose="020B0603020202020204" pitchFamily="34" charset="0"/>
              </a:rPr>
              <a:t>Composante 3 : Services financiers et services non financiers</a:t>
            </a:r>
          </a:p>
        </p:txBody>
      </p:sp>
      <p:pic>
        <p:nvPicPr>
          <p:cNvPr id="21" name="Imag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9276" y="112715"/>
            <a:ext cx="2155442" cy="536500"/>
          </a:xfrm>
          <a:prstGeom prst="rect">
            <a:avLst/>
          </a:prstGeom>
        </p:spPr>
      </p:pic>
    </p:spTree>
    <p:extLst>
      <p:ext uri="{BB962C8B-B14F-4D97-AF65-F5344CB8AC3E}">
        <p14:creationId xmlns:p14="http://schemas.microsoft.com/office/powerpoint/2010/main" val="359659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2" name="Google Shape;72;p4"/>
          <p:cNvSpPr/>
          <p:nvPr/>
        </p:nvSpPr>
        <p:spPr>
          <a:xfrm>
            <a:off x="4616996" y="1450238"/>
            <a:ext cx="2943225" cy="3877945"/>
          </a:xfrm>
          <a:custGeom>
            <a:avLst/>
            <a:gdLst/>
            <a:ahLst/>
            <a:cxnLst/>
            <a:rect l="l" t="t" r="r" b="b"/>
            <a:pathLst>
              <a:path w="2943225" h="3877945" extrusionOk="0">
                <a:moveTo>
                  <a:pt x="2942767" y="2378608"/>
                </a:moveTo>
                <a:lnTo>
                  <a:pt x="2732773" y="2475712"/>
                </a:lnTo>
                <a:lnTo>
                  <a:pt x="2733002" y="2475941"/>
                </a:lnTo>
                <a:lnTo>
                  <a:pt x="2733002" y="2476944"/>
                </a:lnTo>
                <a:lnTo>
                  <a:pt x="2731960" y="2477414"/>
                </a:lnTo>
                <a:lnTo>
                  <a:pt x="2732189" y="2477643"/>
                </a:lnTo>
                <a:lnTo>
                  <a:pt x="2732189" y="3200882"/>
                </a:lnTo>
                <a:lnTo>
                  <a:pt x="1724469" y="3667671"/>
                </a:lnTo>
                <a:lnTo>
                  <a:pt x="1724469" y="3669487"/>
                </a:lnTo>
                <a:lnTo>
                  <a:pt x="1724012" y="3669690"/>
                </a:lnTo>
                <a:lnTo>
                  <a:pt x="1724012" y="3666299"/>
                </a:lnTo>
                <a:lnTo>
                  <a:pt x="218782" y="2968980"/>
                </a:lnTo>
                <a:lnTo>
                  <a:pt x="218782" y="2774327"/>
                </a:lnTo>
                <a:lnTo>
                  <a:pt x="2603" y="2867533"/>
                </a:lnTo>
                <a:lnTo>
                  <a:pt x="2603" y="2868384"/>
                </a:lnTo>
                <a:lnTo>
                  <a:pt x="0" y="2869501"/>
                </a:lnTo>
                <a:lnTo>
                  <a:pt x="0" y="3079851"/>
                </a:lnTo>
                <a:lnTo>
                  <a:pt x="210134" y="3177019"/>
                </a:lnTo>
                <a:lnTo>
                  <a:pt x="1722539" y="3877538"/>
                </a:lnTo>
                <a:lnTo>
                  <a:pt x="1722996" y="3877538"/>
                </a:lnTo>
                <a:lnTo>
                  <a:pt x="1722996" y="3876624"/>
                </a:lnTo>
                <a:lnTo>
                  <a:pt x="1725523" y="3877767"/>
                </a:lnTo>
                <a:lnTo>
                  <a:pt x="2731960" y="3411436"/>
                </a:lnTo>
                <a:lnTo>
                  <a:pt x="2942094" y="3314281"/>
                </a:lnTo>
                <a:lnTo>
                  <a:pt x="2942094" y="3312350"/>
                </a:lnTo>
                <a:lnTo>
                  <a:pt x="2942767" y="3312033"/>
                </a:lnTo>
                <a:lnTo>
                  <a:pt x="2942767" y="2378608"/>
                </a:lnTo>
                <a:close/>
              </a:path>
              <a:path w="2943225" h="3877945" extrusionOk="0">
                <a:moveTo>
                  <a:pt x="2942983" y="2145728"/>
                </a:moveTo>
                <a:lnTo>
                  <a:pt x="2942755" y="0"/>
                </a:lnTo>
                <a:lnTo>
                  <a:pt x="695553" y="700938"/>
                </a:lnTo>
                <a:lnTo>
                  <a:pt x="696061" y="1347444"/>
                </a:lnTo>
                <a:lnTo>
                  <a:pt x="336029" y="1464703"/>
                </a:lnTo>
                <a:lnTo>
                  <a:pt x="335330" y="2078532"/>
                </a:lnTo>
                <a:lnTo>
                  <a:pt x="2374" y="2201824"/>
                </a:lnTo>
                <a:lnTo>
                  <a:pt x="546" y="2693492"/>
                </a:lnTo>
                <a:lnTo>
                  <a:pt x="181914" y="2600515"/>
                </a:lnTo>
                <a:lnTo>
                  <a:pt x="181914" y="2388692"/>
                </a:lnTo>
                <a:lnTo>
                  <a:pt x="1508988" y="1893125"/>
                </a:lnTo>
                <a:lnTo>
                  <a:pt x="1514589" y="2792869"/>
                </a:lnTo>
                <a:lnTo>
                  <a:pt x="1692833" y="2712262"/>
                </a:lnTo>
                <a:lnTo>
                  <a:pt x="1694014" y="1575396"/>
                </a:lnTo>
                <a:lnTo>
                  <a:pt x="542137" y="2001951"/>
                </a:lnTo>
                <a:lnTo>
                  <a:pt x="542137" y="1651571"/>
                </a:lnTo>
                <a:lnTo>
                  <a:pt x="696264" y="1601558"/>
                </a:lnTo>
                <a:lnTo>
                  <a:pt x="912431" y="1531416"/>
                </a:lnTo>
                <a:lnTo>
                  <a:pt x="2067979" y="1156462"/>
                </a:lnTo>
                <a:lnTo>
                  <a:pt x="2073084" y="2540825"/>
                </a:lnTo>
                <a:lnTo>
                  <a:pt x="2279345" y="2447137"/>
                </a:lnTo>
                <a:lnTo>
                  <a:pt x="2279345" y="831748"/>
                </a:lnTo>
                <a:lnTo>
                  <a:pt x="912431" y="1276972"/>
                </a:lnTo>
                <a:lnTo>
                  <a:pt x="912431" y="888492"/>
                </a:lnTo>
                <a:lnTo>
                  <a:pt x="2722918" y="326529"/>
                </a:lnTo>
                <a:lnTo>
                  <a:pt x="2731401" y="2241207"/>
                </a:lnTo>
                <a:lnTo>
                  <a:pt x="2942983" y="2145728"/>
                </a:lnTo>
                <a:close/>
              </a:path>
            </a:pathLst>
          </a:custGeom>
          <a:solidFill>
            <a:srgbClr val="C5E4C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7" name="Groupe 6"/>
          <p:cNvGrpSpPr/>
          <p:nvPr/>
        </p:nvGrpSpPr>
        <p:grpSpPr>
          <a:xfrm>
            <a:off x="908336" y="4671328"/>
            <a:ext cx="5368661" cy="666672"/>
            <a:chOff x="348853" y="4416447"/>
            <a:chExt cx="6821243" cy="9071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849" y="4707976"/>
              <a:ext cx="1166338" cy="452507"/>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652" y="4544914"/>
              <a:ext cx="1715373" cy="778633"/>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867" y="4732529"/>
              <a:ext cx="636293" cy="42437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608" y="4703626"/>
              <a:ext cx="914488" cy="468186"/>
            </a:xfrm>
            <a:prstGeom prst="rect">
              <a:avLst/>
            </a:prstGeom>
          </p:spPr>
        </p:pic>
        <p:sp>
          <p:nvSpPr>
            <p:cNvPr id="12" name="ZoneTexte 11"/>
            <p:cNvSpPr txBox="1"/>
            <p:nvPr/>
          </p:nvSpPr>
          <p:spPr>
            <a:xfrm>
              <a:off x="1285557" y="4416447"/>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3" name="ZoneTexte 12"/>
            <p:cNvSpPr txBox="1"/>
            <p:nvPr/>
          </p:nvSpPr>
          <p:spPr>
            <a:xfrm>
              <a:off x="5458572" y="4416447"/>
              <a:ext cx="1656647"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sp>
          <p:nvSpPr>
            <p:cNvPr id="14" name="ZoneTexte 13"/>
            <p:cNvSpPr txBox="1"/>
            <p:nvPr/>
          </p:nvSpPr>
          <p:spPr>
            <a:xfrm>
              <a:off x="4011169" y="4428163"/>
              <a:ext cx="1266669" cy="200055"/>
            </a:xfrm>
            <a:prstGeom prst="rect">
              <a:avLst/>
            </a:prstGeom>
            <a:noFill/>
          </p:spPr>
          <p:txBody>
            <a:bodyPr wrap="square" rtlCol="0" anchor="ctr">
              <a:spAutoFit/>
            </a:bodyPr>
            <a:lstStyle/>
            <a:p>
              <a:pPr algn="ctr"/>
              <a:endParaRPr lang="fr-FR" sz="700" b="1" i="1" dirty="0">
                <a:latin typeface="Trebuchet MS" panose="020B0603020202020204" pitchFamily="34" charset="0"/>
              </a:endParaRPr>
            </a:p>
          </p:txBody>
        </p:sp>
        <p:pic>
          <p:nvPicPr>
            <p:cNvPr id="15" name="Imag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53" y="4689427"/>
              <a:ext cx="1524055" cy="489603"/>
            </a:xfrm>
            <a:prstGeom prst="rect">
              <a:avLst/>
            </a:prstGeom>
          </p:spPr>
        </p:pic>
      </p:grpSp>
      <p:graphicFrame>
        <p:nvGraphicFramePr>
          <p:cNvPr id="18" name="Diagramme 17"/>
          <p:cNvGraphicFramePr/>
          <p:nvPr>
            <p:extLst>
              <p:ext uri="{D42A27DB-BD31-4B8C-83A1-F6EECF244321}">
                <p14:modId xmlns:p14="http://schemas.microsoft.com/office/powerpoint/2010/main" val="205211995"/>
              </p:ext>
            </p:extLst>
          </p:nvPr>
        </p:nvGraphicFramePr>
        <p:xfrm>
          <a:off x="675861" y="1054075"/>
          <a:ext cx="6394174" cy="39817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Titre 1"/>
          <p:cNvSpPr>
            <a:spLocks noGrp="1"/>
          </p:cNvSpPr>
          <p:nvPr>
            <p:ph type="title"/>
          </p:nvPr>
        </p:nvSpPr>
        <p:spPr>
          <a:xfrm>
            <a:off x="0" y="196299"/>
            <a:ext cx="2840636" cy="369332"/>
          </a:xfrm>
        </p:spPr>
        <p:txBody>
          <a:bodyPr anchor="ctr"/>
          <a:lstStyle/>
          <a:p>
            <a:pPr algn="ctr"/>
            <a:r>
              <a:rPr lang="fr-FR" sz="2400" b="1" dirty="0">
                <a:solidFill>
                  <a:srgbClr val="002060"/>
                </a:solidFill>
                <a:latin typeface="Trebuchet MS" panose="020B0603020202020204" pitchFamily="34" charset="0"/>
              </a:rPr>
              <a:t>Equipe projet</a:t>
            </a:r>
          </a:p>
        </p:txBody>
      </p:sp>
      <p:pic>
        <p:nvPicPr>
          <p:cNvPr id="19" name="Imag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99276" y="112715"/>
            <a:ext cx="2155442" cy="536500"/>
          </a:xfrm>
          <a:prstGeom prst="rect">
            <a:avLst/>
          </a:prstGeom>
        </p:spPr>
      </p:pic>
    </p:spTree>
    <p:extLst>
      <p:ext uri="{BB962C8B-B14F-4D97-AF65-F5344CB8AC3E}">
        <p14:creationId xmlns:p14="http://schemas.microsoft.com/office/powerpoint/2010/main" val="278707564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TotalTime>
  <Words>707</Words>
  <Application>Microsoft Office PowerPoint</Application>
  <PresentationFormat>Personnalisé</PresentationFormat>
  <Paragraphs>108</Paragraphs>
  <Slides>10</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Arial</vt:lpstr>
      <vt:lpstr>Calibri</vt:lpstr>
      <vt:lpstr>Trebuchet MS</vt:lpstr>
      <vt:lpstr>Wingdings</vt:lpstr>
      <vt:lpstr>Office Theme</vt:lpstr>
      <vt:lpstr>Présentation PowerPoint</vt:lpstr>
      <vt:lpstr>Sommaire</vt:lpstr>
      <vt:lpstr>Contexte</vt:lpstr>
      <vt:lpstr>Présentation ADPME</vt:lpstr>
      <vt:lpstr>Présentation Générale PAEB</vt:lpstr>
      <vt:lpstr>Composantes et ciblage PAEB</vt:lpstr>
      <vt:lpstr>Composante 2 : Services financiers et services non financiers</vt:lpstr>
      <vt:lpstr>Composante 3 : Services financiers et services non financiers</vt:lpstr>
      <vt:lpstr>Equipe projet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Lesly AGO</dc:creator>
  <cp:lastModifiedBy>Dossou Léopold TOTON</cp:lastModifiedBy>
  <cp:revision>40</cp:revision>
  <dcterms:created xsi:type="dcterms:W3CDTF">2024-01-24T15:49:47Z</dcterms:created>
  <dcterms:modified xsi:type="dcterms:W3CDTF">2024-07-07T14:20:15Z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2024-01-24T00:00:00Z</vt:filetime>
  </property>
  <property fmtid="{D5CDD505-2E9C-101B-9397-08002B2CF9AE}" pid="3" name="Creator">
    <vt:lpwstr>Adobe InDesign 18.0 (Macintosh)</vt:lpwstr>
  </property>
  <property fmtid="{D5CDD505-2E9C-101B-9397-08002B2CF9AE}" pid="4" name="LastSaved">
    <vt:filetime>2024-01-24T00:00:00Z</vt:filetime>
  </property>
  <property fmtid="{D5CDD505-2E9C-101B-9397-08002B2CF9AE}" pid="5" name="Producer">
    <vt:lpwstr>Adobe PDF Library 17.0</vt:lpwstr>
  </property>
</Properties>
</file>